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82" r:id="rId17"/>
    <p:sldId id="283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2" d="100"/>
          <a:sy n="72" d="100"/>
        </p:scale>
        <p:origin x="654" y="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10/18/2021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10/18/2021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10/18/2021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10/18/2021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png"/><Relationship Id="rId13" Type="http://schemas.openxmlformats.org/officeDocument/2006/relationships/image" Target="../media/image182.png"/><Relationship Id="rId18" Type="http://schemas.openxmlformats.org/officeDocument/2006/relationships/image" Target="../media/image187.png"/><Relationship Id="rId26" Type="http://schemas.openxmlformats.org/officeDocument/2006/relationships/image" Target="../media/image195.png"/><Relationship Id="rId3" Type="http://schemas.openxmlformats.org/officeDocument/2006/relationships/image" Target="../media/image28.png"/><Relationship Id="rId21" Type="http://schemas.openxmlformats.org/officeDocument/2006/relationships/image" Target="../media/image190.png"/><Relationship Id="rId7" Type="http://schemas.openxmlformats.org/officeDocument/2006/relationships/image" Target="../media/image177.png"/><Relationship Id="rId12" Type="http://schemas.openxmlformats.org/officeDocument/2006/relationships/image" Target="../media/image181.png"/><Relationship Id="rId17" Type="http://schemas.openxmlformats.org/officeDocument/2006/relationships/image" Target="../media/image186.png"/><Relationship Id="rId25" Type="http://schemas.openxmlformats.org/officeDocument/2006/relationships/image" Target="../media/image194.png"/><Relationship Id="rId2" Type="http://schemas.openxmlformats.org/officeDocument/2006/relationships/image" Target="../media/image174.png"/><Relationship Id="rId16" Type="http://schemas.openxmlformats.org/officeDocument/2006/relationships/image" Target="../media/image185.png"/><Relationship Id="rId20" Type="http://schemas.openxmlformats.org/officeDocument/2006/relationships/image" Target="../media/image18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6.png"/><Relationship Id="rId11" Type="http://schemas.openxmlformats.org/officeDocument/2006/relationships/image" Target="../media/image180.png"/><Relationship Id="rId24" Type="http://schemas.openxmlformats.org/officeDocument/2006/relationships/image" Target="../media/image193.png"/><Relationship Id="rId5" Type="http://schemas.openxmlformats.org/officeDocument/2006/relationships/image" Target="../media/image175.png"/><Relationship Id="rId15" Type="http://schemas.openxmlformats.org/officeDocument/2006/relationships/image" Target="../media/image184.png"/><Relationship Id="rId23" Type="http://schemas.openxmlformats.org/officeDocument/2006/relationships/image" Target="../media/image192.png"/><Relationship Id="rId10" Type="http://schemas.openxmlformats.org/officeDocument/2006/relationships/image" Target="../media/image179.png"/><Relationship Id="rId19" Type="http://schemas.openxmlformats.org/officeDocument/2006/relationships/image" Target="../media/image188.png"/><Relationship Id="rId4" Type="http://schemas.openxmlformats.org/officeDocument/2006/relationships/image" Target="../media/image137.png"/><Relationship Id="rId9" Type="http://schemas.openxmlformats.org/officeDocument/2006/relationships/image" Target="../media/image178.png"/><Relationship Id="rId14" Type="http://schemas.openxmlformats.org/officeDocument/2006/relationships/image" Target="../media/image183.png"/><Relationship Id="rId22" Type="http://schemas.openxmlformats.org/officeDocument/2006/relationships/image" Target="../media/image191.png"/><Relationship Id="rId27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13" Type="http://schemas.openxmlformats.org/officeDocument/2006/relationships/image" Target="../media/image203.png"/><Relationship Id="rId18" Type="http://schemas.openxmlformats.org/officeDocument/2006/relationships/image" Target="../media/image208.png"/><Relationship Id="rId3" Type="http://schemas.openxmlformats.org/officeDocument/2006/relationships/image" Target="../media/image197.png"/><Relationship Id="rId21" Type="http://schemas.openxmlformats.org/officeDocument/2006/relationships/image" Target="../media/image143.png"/><Relationship Id="rId7" Type="http://schemas.openxmlformats.org/officeDocument/2006/relationships/image" Target="../media/image199.png"/><Relationship Id="rId12" Type="http://schemas.openxmlformats.org/officeDocument/2006/relationships/image" Target="../media/image202.png"/><Relationship Id="rId17" Type="http://schemas.openxmlformats.org/officeDocument/2006/relationships/image" Target="../media/image207.png"/><Relationship Id="rId2" Type="http://schemas.openxmlformats.org/officeDocument/2006/relationships/image" Target="../media/image196.png"/><Relationship Id="rId16" Type="http://schemas.openxmlformats.org/officeDocument/2006/relationships/image" Target="../media/image206.png"/><Relationship Id="rId20" Type="http://schemas.openxmlformats.org/officeDocument/2006/relationships/image" Target="../media/image2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8.png"/><Relationship Id="rId11" Type="http://schemas.openxmlformats.org/officeDocument/2006/relationships/image" Target="../media/image201.png"/><Relationship Id="rId24" Type="http://schemas.openxmlformats.org/officeDocument/2006/relationships/image" Target="../media/image36.png"/><Relationship Id="rId5" Type="http://schemas.openxmlformats.org/officeDocument/2006/relationships/image" Target="../media/image137.png"/><Relationship Id="rId15" Type="http://schemas.openxmlformats.org/officeDocument/2006/relationships/image" Target="../media/image205.png"/><Relationship Id="rId23" Type="http://schemas.openxmlformats.org/officeDocument/2006/relationships/image" Target="../media/image212.png"/><Relationship Id="rId10" Type="http://schemas.openxmlformats.org/officeDocument/2006/relationships/image" Target="../media/image200.png"/><Relationship Id="rId19" Type="http://schemas.openxmlformats.org/officeDocument/2006/relationships/image" Target="../media/image209.png"/><Relationship Id="rId4" Type="http://schemas.openxmlformats.org/officeDocument/2006/relationships/image" Target="../media/image28.png"/><Relationship Id="rId9" Type="http://schemas.openxmlformats.org/officeDocument/2006/relationships/image" Target="../media/image141.png"/><Relationship Id="rId14" Type="http://schemas.openxmlformats.org/officeDocument/2006/relationships/image" Target="../media/image204.png"/><Relationship Id="rId22" Type="http://schemas.openxmlformats.org/officeDocument/2006/relationships/image" Target="../media/image21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8.png"/><Relationship Id="rId13" Type="http://schemas.openxmlformats.org/officeDocument/2006/relationships/image" Target="../media/image223.png"/><Relationship Id="rId18" Type="http://schemas.openxmlformats.org/officeDocument/2006/relationships/image" Target="../media/image228.png"/><Relationship Id="rId3" Type="http://schemas.openxmlformats.org/officeDocument/2006/relationships/image" Target="../media/image213.png"/><Relationship Id="rId7" Type="http://schemas.openxmlformats.org/officeDocument/2006/relationships/image" Target="../media/image217.png"/><Relationship Id="rId12" Type="http://schemas.openxmlformats.org/officeDocument/2006/relationships/image" Target="../media/image222.png"/><Relationship Id="rId17" Type="http://schemas.openxmlformats.org/officeDocument/2006/relationships/image" Target="../media/image227.png"/><Relationship Id="rId2" Type="http://schemas.openxmlformats.org/officeDocument/2006/relationships/image" Target="../media/image28.png"/><Relationship Id="rId16" Type="http://schemas.openxmlformats.org/officeDocument/2006/relationships/image" Target="../media/image226.png"/><Relationship Id="rId20" Type="http://schemas.openxmlformats.org/officeDocument/2006/relationships/image" Target="../media/image2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6.png"/><Relationship Id="rId11" Type="http://schemas.openxmlformats.org/officeDocument/2006/relationships/image" Target="../media/image221.png"/><Relationship Id="rId5" Type="http://schemas.openxmlformats.org/officeDocument/2006/relationships/image" Target="../media/image215.png"/><Relationship Id="rId15" Type="http://schemas.openxmlformats.org/officeDocument/2006/relationships/image" Target="../media/image225.png"/><Relationship Id="rId10" Type="http://schemas.openxmlformats.org/officeDocument/2006/relationships/image" Target="../media/image220.png"/><Relationship Id="rId19" Type="http://schemas.openxmlformats.org/officeDocument/2006/relationships/image" Target="../media/image36.png"/><Relationship Id="rId4" Type="http://schemas.openxmlformats.org/officeDocument/2006/relationships/image" Target="../media/image214.png"/><Relationship Id="rId9" Type="http://schemas.openxmlformats.org/officeDocument/2006/relationships/image" Target="../media/image219.png"/><Relationship Id="rId14" Type="http://schemas.openxmlformats.org/officeDocument/2006/relationships/image" Target="../media/image22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4.png"/><Relationship Id="rId13" Type="http://schemas.openxmlformats.org/officeDocument/2006/relationships/image" Target="../media/image238.png"/><Relationship Id="rId18" Type="http://schemas.openxmlformats.org/officeDocument/2006/relationships/image" Target="../media/image243.png"/><Relationship Id="rId3" Type="http://schemas.openxmlformats.org/officeDocument/2006/relationships/image" Target="../media/image231.png"/><Relationship Id="rId7" Type="http://schemas.openxmlformats.org/officeDocument/2006/relationships/image" Target="../media/image233.png"/><Relationship Id="rId12" Type="http://schemas.openxmlformats.org/officeDocument/2006/relationships/image" Target="../media/image237.png"/><Relationship Id="rId17" Type="http://schemas.openxmlformats.org/officeDocument/2006/relationships/image" Target="../media/image242.png"/><Relationship Id="rId2" Type="http://schemas.openxmlformats.org/officeDocument/2006/relationships/image" Target="../media/image230.png"/><Relationship Id="rId16" Type="http://schemas.openxmlformats.org/officeDocument/2006/relationships/image" Target="../media/image241.png"/><Relationship Id="rId20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2.png"/><Relationship Id="rId11" Type="http://schemas.openxmlformats.org/officeDocument/2006/relationships/image" Target="../media/image143.png"/><Relationship Id="rId5" Type="http://schemas.openxmlformats.org/officeDocument/2006/relationships/image" Target="../media/image213.png"/><Relationship Id="rId15" Type="http://schemas.openxmlformats.org/officeDocument/2006/relationships/image" Target="../media/image240.png"/><Relationship Id="rId10" Type="http://schemas.openxmlformats.org/officeDocument/2006/relationships/image" Target="../media/image236.png"/><Relationship Id="rId19" Type="http://schemas.openxmlformats.org/officeDocument/2006/relationships/image" Target="../media/image244.png"/><Relationship Id="rId4" Type="http://schemas.openxmlformats.org/officeDocument/2006/relationships/image" Target="../media/image28.png"/><Relationship Id="rId9" Type="http://schemas.openxmlformats.org/officeDocument/2006/relationships/image" Target="../media/image235.png"/><Relationship Id="rId14" Type="http://schemas.openxmlformats.org/officeDocument/2006/relationships/image" Target="../media/image23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0.png"/><Relationship Id="rId13" Type="http://schemas.openxmlformats.org/officeDocument/2006/relationships/image" Target="../media/image255.png"/><Relationship Id="rId18" Type="http://schemas.openxmlformats.org/officeDocument/2006/relationships/image" Target="../media/image259.png"/><Relationship Id="rId26" Type="http://schemas.openxmlformats.org/officeDocument/2006/relationships/image" Target="../media/image36.png"/><Relationship Id="rId3" Type="http://schemas.openxmlformats.org/officeDocument/2006/relationships/image" Target="../media/image246.png"/><Relationship Id="rId21" Type="http://schemas.openxmlformats.org/officeDocument/2006/relationships/image" Target="../media/image262.png"/><Relationship Id="rId7" Type="http://schemas.openxmlformats.org/officeDocument/2006/relationships/image" Target="../media/image249.png"/><Relationship Id="rId12" Type="http://schemas.openxmlformats.org/officeDocument/2006/relationships/image" Target="../media/image254.png"/><Relationship Id="rId17" Type="http://schemas.openxmlformats.org/officeDocument/2006/relationships/image" Target="../media/image258.png"/><Relationship Id="rId25" Type="http://schemas.openxmlformats.org/officeDocument/2006/relationships/image" Target="../media/image266.png"/><Relationship Id="rId2" Type="http://schemas.openxmlformats.org/officeDocument/2006/relationships/image" Target="../media/image245.png"/><Relationship Id="rId16" Type="http://schemas.openxmlformats.org/officeDocument/2006/relationships/image" Target="../media/image143.png"/><Relationship Id="rId20" Type="http://schemas.openxmlformats.org/officeDocument/2006/relationships/image" Target="../media/image26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11" Type="http://schemas.openxmlformats.org/officeDocument/2006/relationships/image" Target="../media/image253.png"/><Relationship Id="rId24" Type="http://schemas.openxmlformats.org/officeDocument/2006/relationships/image" Target="../media/image265.png"/><Relationship Id="rId5" Type="http://schemas.openxmlformats.org/officeDocument/2006/relationships/image" Target="../media/image248.png"/><Relationship Id="rId15" Type="http://schemas.openxmlformats.org/officeDocument/2006/relationships/image" Target="../media/image257.png"/><Relationship Id="rId23" Type="http://schemas.openxmlformats.org/officeDocument/2006/relationships/image" Target="../media/image264.png"/><Relationship Id="rId10" Type="http://schemas.openxmlformats.org/officeDocument/2006/relationships/image" Target="../media/image252.png"/><Relationship Id="rId19" Type="http://schemas.openxmlformats.org/officeDocument/2006/relationships/image" Target="../media/image260.png"/><Relationship Id="rId4" Type="http://schemas.openxmlformats.org/officeDocument/2006/relationships/image" Target="../media/image247.png"/><Relationship Id="rId9" Type="http://schemas.openxmlformats.org/officeDocument/2006/relationships/image" Target="../media/image251.png"/><Relationship Id="rId14" Type="http://schemas.openxmlformats.org/officeDocument/2006/relationships/image" Target="../media/image256.png"/><Relationship Id="rId22" Type="http://schemas.openxmlformats.org/officeDocument/2006/relationships/image" Target="../media/image26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1.png"/><Relationship Id="rId13" Type="http://schemas.openxmlformats.org/officeDocument/2006/relationships/image" Target="../media/image276.png"/><Relationship Id="rId18" Type="http://schemas.openxmlformats.org/officeDocument/2006/relationships/image" Target="../media/image280.png"/><Relationship Id="rId26" Type="http://schemas.openxmlformats.org/officeDocument/2006/relationships/image" Target="../media/image288.png"/><Relationship Id="rId3" Type="http://schemas.openxmlformats.org/officeDocument/2006/relationships/image" Target="../media/image28.png"/><Relationship Id="rId21" Type="http://schemas.openxmlformats.org/officeDocument/2006/relationships/image" Target="../media/image283.png"/><Relationship Id="rId7" Type="http://schemas.openxmlformats.org/officeDocument/2006/relationships/image" Target="../media/image270.png"/><Relationship Id="rId12" Type="http://schemas.openxmlformats.org/officeDocument/2006/relationships/image" Target="../media/image275.png"/><Relationship Id="rId17" Type="http://schemas.openxmlformats.org/officeDocument/2006/relationships/image" Target="../media/image279.png"/><Relationship Id="rId25" Type="http://schemas.openxmlformats.org/officeDocument/2006/relationships/image" Target="../media/image287.png"/><Relationship Id="rId2" Type="http://schemas.openxmlformats.org/officeDocument/2006/relationships/image" Target="../media/image267.png"/><Relationship Id="rId16" Type="http://schemas.openxmlformats.org/officeDocument/2006/relationships/image" Target="../media/image278.png"/><Relationship Id="rId20" Type="http://schemas.openxmlformats.org/officeDocument/2006/relationships/image" Target="../media/image282.png"/><Relationship Id="rId29" Type="http://schemas.openxmlformats.org/officeDocument/2006/relationships/image" Target="../media/image29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9.png"/><Relationship Id="rId11" Type="http://schemas.openxmlformats.org/officeDocument/2006/relationships/image" Target="../media/image274.png"/><Relationship Id="rId24" Type="http://schemas.openxmlformats.org/officeDocument/2006/relationships/image" Target="../media/image286.png"/><Relationship Id="rId5" Type="http://schemas.openxmlformats.org/officeDocument/2006/relationships/image" Target="../media/image268.png"/><Relationship Id="rId15" Type="http://schemas.openxmlformats.org/officeDocument/2006/relationships/image" Target="../media/image277.png"/><Relationship Id="rId23" Type="http://schemas.openxmlformats.org/officeDocument/2006/relationships/image" Target="../media/image285.png"/><Relationship Id="rId28" Type="http://schemas.openxmlformats.org/officeDocument/2006/relationships/image" Target="../media/image290.png"/><Relationship Id="rId10" Type="http://schemas.openxmlformats.org/officeDocument/2006/relationships/image" Target="../media/image273.png"/><Relationship Id="rId19" Type="http://schemas.openxmlformats.org/officeDocument/2006/relationships/image" Target="../media/image281.png"/><Relationship Id="rId4" Type="http://schemas.openxmlformats.org/officeDocument/2006/relationships/image" Target="../media/image249.png"/><Relationship Id="rId9" Type="http://schemas.openxmlformats.org/officeDocument/2006/relationships/image" Target="../media/image272.png"/><Relationship Id="rId14" Type="http://schemas.openxmlformats.org/officeDocument/2006/relationships/image" Target="../media/image143.png"/><Relationship Id="rId22" Type="http://schemas.openxmlformats.org/officeDocument/2006/relationships/image" Target="../media/image284.png"/><Relationship Id="rId27" Type="http://schemas.openxmlformats.org/officeDocument/2006/relationships/image" Target="../media/image289.png"/><Relationship Id="rId30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7.png"/><Relationship Id="rId13" Type="http://schemas.openxmlformats.org/officeDocument/2006/relationships/image" Target="../media/image302.png"/><Relationship Id="rId18" Type="http://schemas.openxmlformats.org/officeDocument/2006/relationships/image" Target="../media/image36.png"/><Relationship Id="rId3" Type="http://schemas.openxmlformats.org/officeDocument/2006/relationships/image" Target="../media/image292.png"/><Relationship Id="rId7" Type="http://schemas.openxmlformats.org/officeDocument/2006/relationships/image" Target="../media/image296.png"/><Relationship Id="rId12" Type="http://schemas.openxmlformats.org/officeDocument/2006/relationships/image" Target="../media/image301.png"/><Relationship Id="rId17" Type="http://schemas.openxmlformats.org/officeDocument/2006/relationships/image" Target="../media/image249.png"/><Relationship Id="rId2" Type="http://schemas.openxmlformats.org/officeDocument/2006/relationships/image" Target="../media/image28.png"/><Relationship Id="rId16" Type="http://schemas.openxmlformats.org/officeDocument/2006/relationships/image" Target="../media/image30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5.png"/><Relationship Id="rId11" Type="http://schemas.openxmlformats.org/officeDocument/2006/relationships/image" Target="../media/image300.png"/><Relationship Id="rId5" Type="http://schemas.openxmlformats.org/officeDocument/2006/relationships/image" Target="../media/image294.png"/><Relationship Id="rId15" Type="http://schemas.openxmlformats.org/officeDocument/2006/relationships/image" Target="../media/image304.png"/><Relationship Id="rId10" Type="http://schemas.openxmlformats.org/officeDocument/2006/relationships/image" Target="../media/image299.png"/><Relationship Id="rId4" Type="http://schemas.openxmlformats.org/officeDocument/2006/relationships/image" Target="../media/image293.png"/><Relationship Id="rId9" Type="http://schemas.openxmlformats.org/officeDocument/2006/relationships/image" Target="../media/image298.png"/><Relationship Id="rId14" Type="http://schemas.openxmlformats.org/officeDocument/2006/relationships/image" Target="../media/image303.png"/></Relationships>
</file>

<file path=ppt/slides/_rels/slide1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14.png"/><Relationship Id="rId18" Type="http://schemas.openxmlformats.org/officeDocument/2006/relationships/image" Target="../media/image319.png"/><Relationship Id="rId26" Type="http://schemas.openxmlformats.org/officeDocument/2006/relationships/image" Target="../media/image327.png"/><Relationship Id="rId39" Type="http://schemas.openxmlformats.org/officeDocument/2006/relationships/image" Target="../media/image340.png"/><Relationship Id="rId21" Type="http://schemas.openxmlformats.org/officeDocument/2006/relationships/image" Target="../media/image322.png"/><Relationship Id="rId34" Type="http://schemas.openxmlformats.org/officeDocument/2006/relationships/image" Target="../media/image335.png"/><Relationship Id="rId42" Type="http://schemas.openxmlformats.org/officeDocument/2006/relationships/image" Target="../media/image343.png"/><Relationship Id="rId47" Type="http://schemas.openxmlformats.org/officeDocument/2006/relationships/image" Target="../media/image348.png"/><Relationship Id="rId50" Type="http://schemas.openxmlformats.org/officeDocument/2006/relationships/image" Target="../media/image351.png"/><Relationship Id="rId55" Type="http://schemas.openxmlformats.org/officeDocument/2006/relationships/image" Target="../media/image143.png"/><Relationship Id="rId7" Type="http://schemas.openxmlformats.org/officeDocument/2006/relationships/image" Target="../media/image309.png"/><Relationship Id="rId2" Type="http://schemas.openxmlformats.org/officeDocument/2006/relationships/image" Target="../media/image306.png"/><Relationship Id="rId16" Type="http://schemas.openxmlformats.org/officeDocument/2006/relationships/image" Target="../media/image317.png"/><Relationship Id="rId29" Type="http://schemas.openxmlformats.org/officeDocument/2006/relationships/image" Target="../media/image330.png"/><Relationship Id="rId11" Type="http://schemas.openxmlformats.org/officeDocument/2006/relationships/image" Target="../media/image312.png"/><Relationship Id="rId24" Type="http://schemas.openxmlformats.org/officeDocument/2006/relationships/image" Target="../media/image325.png"/><Relationship Id="rId32" Type="http://schemas.openxmlformats.org/officeDocument/2006/relationships/image" Target="../media/image333.png"/><Relationship Id="rId37" Type="http://schemas.openxmlformats.org/officeDocument/2006/relationships/image" Target="../media/image338.png"/><Relationship Id="rId40" Type="http://schemas.openxmlformats.org/officeDocument/2006/relationships/image" Target="../media/image341.png"/><Relationship Id="rId45" Type="http://schemas.openxmlformats.org/officeDocument/2006/relationships/image" Target="../media/image346.png"/><Relationship Id="rId53" Type="http://schemas.openxmlformats.org/officeDocument/2006/relationships/image" Target="../media/image354.png"/><Relationship Id="rId5" Type="http://schemas.openxmlformats.org/officeDocument/2006/relationships/image" Target="../media/image249.png"/><Relationship Id="rId19" Type="http://schemas.openxmlformats.org/officeDocument/2006/relationships/image" Target="../media/image320.png"/><Relationship Id="rId4" Type="http://schemas.openxmlformats.org/officeDocument/2006/relationships/image" Target="../media/image28.png"/><Relationship Id="rId9" Type="http://schemas.openxmlformats.org/officeDocument/2006/relationships/image" Target="../media/image310.png"/><Relationship Id="rId14" Type="http://schemas.openxmlformats.org/officeDocument/2006/relationships/image" Target="../media/image315.png"/><Relationship Id="rId22" Type="http://schemas.openxmlformats.org/officeDocument/2006/relationships/image" Target="../media/image323.png"/><Relationship Id="rId27" Type="http://schemas.openxmlformats.org/officeDocument/2006/relationships/image" Target="../media/image328.png"/><Relationship Id="rId30" Type="http://schemas.openxmlformats.org/officeDocument/2006/relationships/image" Target="../media/image331.png"/><Relationship Id="rId35" Type="http://schemas.openxmlformats.org/officeDocument/2006/relationships/image" Target="../media/image336.png"/><Relationship Id="rId43" Type="http://schemas.openxmlformats.org/officeDocument/2006/relationships/image" Target="../media/image344.png"/><Relationship Id="rId48" Type="http://schemas.openxmlformats.org/officeDocument/2006/relationships/image" Target="../media/image349.png"/><Relationship Id="rId56" Type="http://schemas.openxmlformats.org/officeDocument/2006/relationships/image" Target="../media/image356.png"/><Relationship Id="rId8" Type="http://schemas.openxmlformats.org/officeDocument/2006/relationships/image" Target="../media/image293.png"/><Relationship Id="rId51" Type="http://schemas.openxmlformats.org/officeDocument/2006/relationships/image" Target="../media/image352.png"/><Relationship Id="rId3" Type="http://schemas.openxmlformats.org/officeDocument/2006/relationships/image" Target="../media/image307.png"/><Relationship Id="rId12" Type="http://schemas.openxmlformats.org/officeDocument/2006/relationships/image" Target="../media/image313.png"/><Relationship Id="rId17" Type="http://schemas.openxmlformats.org/officeDocument/2006/relationships/image" Target="../media/image318.png"/><Relationship Id="rId25" Type="http://schemas.openxmlformats.org/officeDocument/2006/relationships/image" Target="../media/image326.png"/><Relationship Id="rId33" Type="http://schemas.openxmlformats.org/officeDocument/2006/relationships/image" Target="../media/image334.png"/><Relationship Id="rId38" Type="http://schemas.openxmlformats.org/officeDocument/2006/relationships/image" Target="../media/image339.png"/><Relationship Id="rId46" Type="http://schemas.openxmlformats.org/officeDocument/2006/relationships/image" Target="../media/image347.png"/><Relationship Id="rId20" Type="http://schemas.openxmlformats.org/officeDocument/2006/relationships/image" Target="../media/image321.png"/><Relationship Id="rId41" Type="http://schemas.openxmlformats.org/officeDocument/2006/relationships/image" Target="../media/image342.png"/><Relationship Id="rId54" Type="http://schemas.openxmlformats.org/officeDocument/2006/relationships/image" Target="../media/image35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8.png"/><Relationship Id="rId15" Type="http://schemas.openxmlformats.org/officeDocument/2006/relationships/image" Target="../media/image316.png"/><Relationship Id="rId23" Type="http://schemas.openxmlformats.org/officeDocument/2006/relationships/image" Target="../media/image324.png"/><Relationship Id="rId28" Type="http://schemas.openxmlformats.org/officeDocument/2006/relationships/image" Target="../media/image329.png"/><Relationship Id="rId36" Type="http://schemas.openxmlformats.org/officeDocument/2006/relationships/image" Target="../media/image337.png"/><Relationship Id="rId49" Type="http://schemas.openxmlformats.org/officeDocument/2006/relationships/image" Target="../media/image350.png"/><Relationship Id="rId57" Type="http://schemas.openxmlformats.org/officeDocument/2006/relationships/image" Target="../media/image36.png"/><Relationship Id="rId10" Type="http://schemas.openxmlformats.org/officeDocument/2006/relationships/image" Target="../media/image311.png"/><Relationship Id="rId31" Type="http://schemas.openxmlformats.org/officeDocument/2006/relationships/image" Target="../media/image332.png"/><Relationship Id="rId44" Type="http://schemas.openxmlformats.org/officeDocument/2006/relationships/image" Target="../media/image345.png"/><Relationship Id="rId52" Type="http://schemas.openxmlformats.org/officeDocument/2006/relationships/image" Target="../media/image35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2.png"/><Relationship Id="rId13" Type="http://schemas.openxmlformats.org/officeDocument/2006/relationships/image" Target="../media/image366.png"/><Relationship Id="rId18" Type="http://schemas.openxmlformats.org/officeDocument/2006/relationships/image" Target="../media/image371.png"/><Relationship Id="rId3" Type="http://schemas.openxmlformats.org/officeDocument/2006/relationships/image" Target="../media/image358.png"/><Relationship Id="rId7" Type="http://schemas.openxmlformats.org/officeDocument/2006/relationships/image" Target="../media/image28.png"/><Relationship Id="rId12" Type="http://schemas.openxmlformats.org/officeDocument/2006/relationships/image" Target="../media/image365.png"/><Relationship Id="rId17" Type="http://schemas.openxmlformats.org/officeDocument/2006/relationships/image" Target="../media/image370.png"/><Relationship Id="rId2" Type="http://schemas.openxmlformats.org/officeDocument/2006/relationships/image" Target="../media/image357.png"/><Relationship Id="rId16" Type="http://schemas.openxmlformats.org/officeDocument/2006/relationships/image" Target="../media/image369.png"/><Relationship Id="rId20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1.png"/><Relationship Id="rId11" Type="http://schemas.openxmlformats.org/officeDocument/2006/relationships/image" Target="../media/image293.png"/><Relationship Id="rId5" Type="http://schemas.openxmlformats.org/officeDocument/2006/relationships/image" Target="../media/image360.png"/><Relationship Id="rId15" Type="http://schemas.openxmlformats.org/officeDocument/2006/relationships/image" Target="../media/image368.png"/><Relationship Id="rId10" Type="http://schemas.openxmlformats.org/officeDocument/2006/relationships/image" Target="../media/image364.png"/><Relationship Id="rId19" Type="http://schemas.openxmlformats.org/officeDocument/2006/relationships/image" Target="../media/image372.png"/><Relationship Id="rId4" Type="http://schemas.openxmlformats.org/officeDocument/2006/relationships/image" Target="../media/image359.png"/><Relationship Id="rId9" Type="http://schemas.openxmlformats.org/officeDocument/2006/relationships/image" Target="../media/image363.png"/><Relationship Id="rId14" Type="http://schemas.openxmlformats.org/officeDocument/2006/relationships/image" Target="../media/image36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9.png"/><Relationship Id="rId13" Type="http://schemas.openxmlformats.org/officeDocument/2006/relationships/image" Target="../media/image384.png"/><Relationship Id="rId18" Type="http://schemas.openxmlformats.org/officeDocument/2006/relationships/image" Target="../media/image389.png"/><Relationship Id="rId26" Type="http://schemas.openxmlformats.org/officeDocument/2006/relationships/image" Target="../media/image36.png"/><Relationship Id="rId3" Type="http://schemas.openxmlformats.org/officeDocument/2006/relationships/image" Target="../media/image374.png"/><Relationship Id="rId21" Type="http://schemas.openxmlformats.org/officeDocument/2006/relationships/image" Target="../media/image392.png"/><Relationship Id="rId7" Type="http://schemas.openxmlformats.org/officeDocument/2006/relationships/image" Target="../media/image378.png"/><Relationship Id="rId12" Type="http://schemas.openxmlformats.org/officeDocument/2006/relationships/image" Target="../media/image383.png"/><Relationship Id="rId17" Type="http://schemas.openxmlformats.org/officeDocument/2006/relationships/image" Target="../media/image388.png"/><Relationship Id="rId25" Type="http://schemas.openxmlformats.org/officeDocument/2006/relationships/image" Target="../media/image28.png"/><Relationship Id="rId2" Type="http://schemas.openxmlformats.org/officeDocument/2006/relationships/image" Target="../media/image373.png"/><Relationship Id="rId16" Type="http://schemas.openxmlformats.org/officeDocument/2006/relationships/image" Target="../media/image387.png"/><Relationship Id="rId20" Type="http://schemas.openxmlformats.org/officeDocument/2006/relationships/image" Target="../media/image39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7.png"/><Relationship Id="rId11" Type="http://schemas.openxmlformats.org/officeDocument/2006/relationships/image" Target="../media/image382.png"/><Relationship Id="rId24" Type="http://schemas.openxmlformats.org/officeDocument/2006/relationships/image" Target="../media/image395.png"/><Relationship Id="rId5" Type="http://schemas.openxmlformats.org/officeDocument/2006/relationships/image" Target="../media/image376.png"/><Relationship Id="rId15" Type="http://schemas.openxmlformats.org/officeDocument/2006/relationships/image" Target="../media/image386.png"/><Relationship Id="rId23" Type="http://schemas.openxmlformats.org/officeDocument/2006/relationships/image" Target="../media/image394.png"/><Relationship Id="rId10" Type="http://schemas.openxmlformats.org/officeDocument/2006/relationships/image" Target="../media/image381.png"/><Relationship Id="rId19" Type="http://schemas.openxmlformats.org/officeDocument/2006/relationships/image" Target="../media/image390.png"/><Relationship Id="rId4" Type="http://schemas.openxmlformats.org/officeDocument/2006/relationships/image" Target="../media/image375.png"/><Relationship Id="rId9" Type="http://schemas.openxmlformats.org/officeDocument/2006/relationships/image" Target="../media/image380.png"/><Relationship Id="rId14" Type="http://schemas.openxmlformats.org/officeDocument/2006/relationships/image" Target="../media/image385.png"/><Relationship Id="rId22" Type="http://schemas.openxmlformats.org/officeDocument/2006/relationships/image" Target="../media/image39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18" Type="http://schemas.openxmlformats.org/officeDocument/2006/relationships/image" Target="../media/image2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" Type="http://schemas.openxmlformats.org/officeDocument/2006/relationships/image" Target="../media/image6.png"/><Relationship Id="rId16" Type="http://schemas.openxmlformats.org/officeDocument/2006/relationships/image" Target="../media/image20.png"/><Relationship Id="rId20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19" Type="http://schemas.openxmlformats.org/officeDocument/2006/relationships/image" Target="../media/image23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2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06.png"/><Relationship Id="rId18" Type="http://schemas.openxmlformats.org/officeDocument/2006/relationships/image" Target="../media/image411.png"/><Relationship Id="rId26" Type="http://schemas.openxmlformats.org/officeDocument/2006/relationships/image" Target="../media/image419.png"/><Relationship Id="rId39" Type="http://schemas.openxmlformats.org/officeDocument/2006/relationships/image" Target="../media/image431.png"/><Relationship Id="rId21" Type="http://schemas.openxmlformats.org/officeDocument/2006/relationships/image" Target="../media/image414.png"/><Relationship Id="rId34" Type="http://schemas.openxmlformats.org/officeDocument/2006/relationships/image" Target="../media/image427.png"/><Relationship Id="rId7" Type="http://schemas.openxmlformats.org/officeDocument/2006/relationships/image" Target="../media/image401.png"/><Relationship Id="rId2" Type="http://schemas.openxmlformats.org/officeDocument/2006/relationships/image" Target="../media/image396.png"/><Relationship Id="rId16" Type="http://schemas.openxmlformats.org/officeDocument/2006/relationships/image" Target="../media/image409.png"/><Relationship Id="rId20" Type="http://schemas.openxmlformats.org/officeDocument/2006/relationships/image" Target="../media/image413.png"/><Relationship Id="rId29" Type="http://schemas.openxmlformats.org/officeDocument/2006/relationships/image" Target="../media/image422.png"/><Relationship Id="rId41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0.png"/><Relationship Id="rId11" Type="http://schemas.openxmlformats.org/officeDocument/2006/relationships/image" Target="../media/image404.png"/><Relationship Id="rId24" Type="http://schemas.openxmlformats.org/officeDocument/2006/relationships/image" Target="../media/image417.png"/><Relationship Id="rId32" Type="http://schemas.openxmlformats.org/officeDocument/2006/relationships/image" Target="../media/image425.png"/><Relationship Id="rId37" Type="http://schemas.openxmlformats.org/officeDocument/2006/relationships/image" Target="../media/image430.png"/><Relationship Id="rId40" Type="http://schemas.openxmlformats.org/officeDocument/2006/relationships/image" Target="../media/image378.png"/><Relationship Id="rId5" Type="http://schemas.openxmlformats.org/officeDocument/2006/relationships/image" Target="../media/image399.png"/><Relationship Id="rId15" Type="http://schemas.openxmlformats.org/officeDocument/2006/relationships/image" Target="../media/image408.png"/><Relationship Id="rId23" Type="http://schemas.openxmlformats.org/officeDocument/2006/relationships/image" Target="../media/image416.png"/><Relationship Id="rId28" Type="http://schemas.openxmlformats.org/officeDocument/2006/relationships/image" Target="../media/image421.png"/><Relationship Id="rId36" Type="http://schemas.openxmlformats.org/officeDocument/2006/relationships/image" Target="../media/image429.png"/><Relationship Id="rId10" Type="http://schemas.openxmlformats.org/officeDocument/2006/relationships/image" Target="../media/image403.png"/><Relationship Id="rId19" Type="http://schemas.openxmlformats.org/officeDocument/2006/relationships/image" Target="../media/image412.png"/><Relationship Id="rId31" Type="http://schemas.openxmlformats.org/officeDocument/2006/relationships/image" Target="../media/image424.png"/><Relationship Id="rId4" Type="http://schemas.openxmlformats.org/officeDocument/2006/relationships/image" Target="../media/image398.png"/><Relationship Id="rId9" Type="http://schemas.openxmlformats.org/officeDocument/2006/relationships/image" Target="../media/image402.png"/><Relationship Id="rId14" Type="http://schemas.openxmlformats.org/officeDocument/2006/relationships/image" Target="../media/image407.png"/><Relationship Id="rId22" Type="http://schemas.openxmlformats.org/officeDocument/2006/relationships/image" Target="../media/image415.png"/><Relationship Id="rId27" Type="http://schemas.openxmlformats.org/officeDocument/2006/relationships/image" Target="../media/image420.png"/><Relationship Id="rId30" Type="http://schemas.openxmlformats.org/officeDocument/2006/relationships/image" Target="../media/image423.png"/><Relationship Id="rId35" Type="http://schemas.openxmlformats.org/officeDocument/2006/relationships/image" Target="../media/image428.png"/><Relationship Id="rId8" Type="http://schemas.openxmlformats.org/officeDocument/2006/relationships/image" Target="../media/image28.png"/><Relationship Id="rId3" Type="http://schemas.openxmlformats.org/officeDocument/2006/relationships/image" Target="../media/image397.png"/><Relationship Id="rId12" Type="http://schemas.openxmlformats.org/officeDocument/2006/relationships/image" Target="../media/image405.png"/><Relationship Id="rId17" Type="http://schemas.openxmlformats.org/officeDocument/2006/relationships/image" Target="../media/image410.png"/><Relationship Id="rId25" Type="http://schemas.openxmlformats.org/officeDocument/2006/relationships/image" Target="../media/image418.png"/><Relationship Id="rId33" Type="http://schemas.openxmlformats.org/officeDocument/2006/relationships/image" Target="../media/image426.png"/><Relationship Id="rId38" Type="http://schemas.openxmlformats.org/officeDocument/2006/relationships/image" Target="../media/image38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7.png"/><Relationship Id="rId3" Type="http://schemas.openxmlformats.org/officeDocument/2006/relationships/image" Target="../media/image433.png"/><Relationship Id="rId7" Type="http://schemas.openxmlformats.org/officeDocument/2006/relationships/image" Target="../media/image436.png"/><Relationship Id="rId12" Type="http://schemas.openxmlformats.org/officeDocument/2006/relationships/image" Target="../media/image36.png"/><Relationship Id="rId2" Type="http://schemas.openxmlformats.org/officeDocument/2006/relationships/image" Target="../media/image4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11" Type="http://schemas.openxmlformats.org/officeDocument/2006/relationships/image" Target="../media/image378.png"/><Relationship Id="rId5" Type="http://schemas.openxmlformats.org/officeDocument/2006/relationships/image" Target="../media/image435.png"/><Relationship Id="rId10" Type="http://schemas.openxmlformats.org/officeDocument/2006/relationships/image" Target="../media/image439.png"/><Relationship Id="rId4" Type="http://schemas.openxmlformats.org/officeDocument/2006/relationships/image" Target="../media/image434.png"/><Relationship Id="rId9" Type="http://schemas.openxmlformats.org/officeDocument/2006/relationships/image" Target="../media/image43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5.png"/><Relationship Id="rId13" Type="http://schemas.openxmlformats.org/officeDocument/2006/relationships/image" Target="../media/image450.png"/><Relationship Id="rId18" Type="http://schemas.openxmlformats.org/officeDocument/2006/relationships/image" Target="../media/image455.png"/><Relationship Id="rId26" Type="http://schemas.openxmlformats.org/officeDocument/2006/relationships/image" Target="../media/image463.png"/><Relationship Id="rId3" Type="http://schemas.openxmlformats.org/officeDocument/2006/relationships/image" Target="../media/image441.png"/><Relationship Id="rId21" Type="http://schemas.openxmlformats.org/officeDocument/2006/relationships/image" Target="../media/image458.png"/><Relationship Id="rId7" Type="http://schemas.openxmlformats.org/officeDocument/2006/relationships/image" Target="../media/image444.png"/><Relationship Id="rId12" Type="http://schemas.openxmlformats.org/officeDocument/2006/relationships/image" Target="../media/image449.png"/><Relationship Id="rId17" Type="http://schemas.openxmlformats.org/officeDocument/2006/relationships/image" Target="../media/image454.png"/><Relationship Id="rId25" Type="http://schemas.openxmlformats.org/officeDocument/2006/relationships/image" Target="../media/image462.png"/><Relationship Id="rId2" Type="http://schemas.openxmlformats.org/officeDocument/2006/relationships/image" Target="../media/image440.png"/><Relationship Id="rId16" Type="http://schemas.openxmlformats.org/officeDocument/2006/relationships/image" Target="../media/image453.png"/><Relationship Id="rId20" Type="http://schemas.openxmlformats.org/officeDocument/2006/relationships/image" Target="../media/image457.png"/><Relationship Id="rId29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11" Type="http://schemas.openxmlformats.org/officeDocument/2006/relationships/image" Target="../media/image448.png"/><Relationship Id="rId24" Type="http://schemas.openxmlformats.org/officeDocument/2006/relationships/image" Target="../media/image461.png"/><Relationship Id="rId5" Type="http://schemas.openxmlformats.org/officeDocument/2006/relationships/image" Target="../media/image443.png"/><Relationship Id="rId15" Type="http://schemas.openxmlformats.org/officeDocument/2006/relationships/image" Target="../media/image452.png"/><Relationship Id="rId23" Type="http://schemas.openxmlformats.org/officeDocument/2006/relationships/image" Target="../media/image460.png"/><Relationship Id="rId28" Type="http://schemas.openxmlformats.org/officeDocument/2006/relationships/image" Target="../media/image378.png"/><Relationship Id="rId10" Type="http://schemas.openxmlformats.org/officeDocument/2006/relationships/image" Target="../media/image447.png"/><Relationship Id="rId19" Type="http://schemas.openxmlformats.org/officeDocument/2006/relationships/image" Target="../media/image456.png"/><Relationship Id="rId4" Type="http://schemas.openxmlformats.org/officeDocument/2006/relationships/image" Target="../media/image442.png"/><Relationship Id="rId9" Type="http://schemas.openxmlformats.org/officeDocument/2006/relationships/image" Target="../media/image446.png"/><Relationship Id="rId14" Type="http://schemas.openxmlformats.org/officeDocument/2006/relationships/image" Target="../media/image451.png"/><Relationship Id="rId22" Type="http://schemas.openxmlformats.org/officeDocument/2006/relationships/image" Target="../media/image459.png"/><Relationship Id="rId27" Type="http://schemas.openxmlformats.org/officeDocument/2006/relationships/image" Target="../media/image46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8.png"/><Relationship Id="rId13" Type="http://schemas.openxmlformats.org/officeDocument/2006/relationships/image" Target="../media/image473.png"/><Relationship Id="rId18" Type="http://schemas.openxmlformats.org/officeDocument/2006/relationships/image" Target="../media/image477.png"/><Relationship Id="rId26" Type="http://schemas.openxmlformats.org/officeDocument/2006/relationships/image" Target="../media/image463.png"/><Relationship Id="rId3" Type="http://schemas.openxmlformats.org/officeDocument/2006/relationships/image" Target="../media/image441.png"/><Relationship Id="rId21" Type="http://schemas.openxmlformats.org/officeDocument/2006/relationships/image" Target="../media/image480.png"/><Relationship Id="rId7" Type="http://schemas.openxmlformats.org/officeDocument/2006/relationships/image" Target="../media/image467.png"/><Relationship Id="rId12" Type="http://schemas.openxmlformats.org/officeDocument/2006/relationships/image" Target="../media/image472.png"/><Relationship Id="rId17" Type="http://schemas.openxmlformats.org/officeDocument/2006/relationships/image" Target="../media/image476.png"/><Relationship Id="rId25" Type="http://schemas.openxmlformats.org/officeDocument/2006/relationships/image" Target="../media/image462.png"/><Relationship Id="rId2" Type="http://schemas.openxmlformats.org/officeDocument/2006/relationships/image" Target="../media/image440.png"/><Relationship Id="rId16" Type="http://schemas.openxmlformats.org/officeDocument/2006/relationships/image" Target="../media/image475.png"/><Relationship Id="rId20" Type="http://schemas.openxmlformats.org/officeDocument/2006/relationships/image" Target="../media/image479.png"/><Relationship Id="rId29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11" Type="http://schemas.openxmlformats.org/officeDocument/2006/relationships/image" Target="../media/image471.png"/><Relationship Id="rId24" Type="http://schemas.openxmlformats.org/officeDocument/2006/relationships/image" Target="../media/image461.png"/><Relationship Id="rId5" Type="http://schemas.openxmlformats.org/officeDocument/2006/relationships/image" Target="../media/image466.png"/><Relationship Id="rId15" Type="http://schemas.openxmlformats.org/officeDocument/2006/relationships/image" Target="../media/image452.png"/><Relationship Id="rId23" Type="http://schemas.openxmlformats.org/officeDocument/2006/relationships/image" Target="../media/image460.png"/><Relationship Id="rId28" Type="http://schemas.openxmlformats.org/officeDocument/2006/relationships/image" Target="../media/image378.png"/><Relationship Id="rId10" Type="http://schemas.openxmlformats.org/officeDocument/2006/relationships/image" Target="../media/image470.png"/><Relationship Id="rId19" Type="http://schemas.openxmlformats.org/officeDocument/2006/relationships/image" Target="../media/image478.png"/><Relationship Id="rId4" Type="http://schemas.openxmlformats.org/officeDocument/2006/relationships/image" Target="../media/image465.png"/><Relationship Id="rId9" Type="http://schemas.openxmlformats.org/officeDocument/2006/relationships/image" Target="../media/image469.png"/><Relationship Id="rId14" Type="http://schemas.openxmlformats.org/officeDocument/2006/relationships/image" Target="../media/image474.png"/><Relationship Id="rId22" Type="http://schemas.openxmlformats.org/officeDocument/2006/relationships/image" Target="../media/image481.png"/><Relationship Id="rId27" Type="http://schemas.openxmlformats.org/officeDocument/2006/relationships/image" Target="../media/image46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6.png"/><Relationship Id="rId13" Type="http://schemas.openxmlformats.org/officeDocument/2006/relationships/image" Target="../media/image491.png"/><Relationship Id="rId18" Type="http://schemas.openxmlformats.org/officeDocument/2006/relationships/image" Target="../media/image495.png"/><Relationship Id="rId26" Type="http://schemas.openxmlformats.org/officeDocument/2006/relationships/image" Target="../media/image463.png"/><Relationship Id="rId3" Type="http://schemas.openxmlformats.org/officeDocument/2006/relationships/image" Target="../media/image441.png"/><Relationship Id="rId21" Type="http://schemas.openxmlformats.org/officeDocument/2006/relationships/image" Target="../media/image454.png"/><Relationship Id="rId7" Type="http://schemas.openxmlformats.org/officeDocument/2006/relationships/image" Target="../media/image485.png"/><Relationship Id="rId12" Type="http://schemas.openxmlformats.org/officeDocument/2006/relationships/image" Target="../media/image490.png"/><Relationship Id="rId17" Type="http://schemas.openxmlformats.org/officeDocument/2006/relationships/image" Target="../media/image494.png"/><Relationship Id="rId25" Type="http://schemas.openxmlformats.org/officeDocument/2006/relationships/image" Target="../media/image462.png"/><Relationship Id="rId2" Type="http://schemas.openxmlformats.org/officeDocument/2006/relationships/image" Target="../media/image482.png"/><Relationship Id="rId16" Type="http://schemas.openxmlformats.org/officeDocument/2006/relationships/image" Target="../media/image493.png"/><Relationship Id="rId20" Type="http://schemas.openxmlformats.org/officeDocument/2006/relationships/image" Target="../media/image497.png"/><Relationship Id="rId29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11" Type="http://schemas.openxmlformats.org/officeDocument/2006/relationships/image" Target="../media/image489.png"/><Relationship Id="rId24" Type="http://schemas.openxmlformats.org/officeDocument/2006/relationships/image" Target="../media/image461.png"/><Relationship Id="rId5" Type="http://schemas.openxmlformats.org/officeDocument/2006/relationships/image" Target="../media/image484.png"/><Relationship Id="rId15" Type="http://schemas.openxmlformats.org/officeDocument/2006/relationships/image" Target="../media/image452.png"/><Relationship Id="rId23" Type="http://schemas.openxmlformats.org/officeDocument/2006/relationships/image" Target="../media/image460.png"/><Relationship Id="rId28" Type="http://schemas.openxmlformats.org/officeDocument/2006/relationships/image" Target="../media/image378.png"/><Relationship Id="rId10" Type="http://schemas.openxmlformats.org/officeDocument/2006/relationships/image" Target="../media/image488.png"/><Relationship Id="rId19" Type="http://schemas.openxmlformats.org/officeDocument/2006/relationships/image" Target="../media/image496.png"/><Relationship Id="rId4" Type="http://schemas.openxmlformats.org/officeDocument/2006/relationships/image" Target="../media/image483.png"/><Relationship Id="rId9" Type="http://schemas.openxmlformats.org/officeDocument/2006/relationships/image" Target="../media/image487.png"/><Relationship Id="rId14" Type="http://schemas.openxmlformats.org/officeDocument/2006/relationships/image" Target="../media/image492.png"/><Relationship Id="rId22" Type="http://schemas.openxmlformats.org/officeDocument/2006/relationships/image" Target="../media/image498.png"/><Relationship Id="rId27" Type="http://schemas.openxmlformats.org/officeDocument/2006/relationships/image" Target="../media/image464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5.png"/><Relationship Id="rId13" Type="http://schemas.openxmlformats.org/officeDocument/2006/relationships/image" Target="../media/image510.png"/><Relationship Id="rId18" Type="http://schemas.openxmlformats.org/officeDocument/2006/relationships/image" Target="../media/image515.png"/><Relationship Id="rId26" Type="http://schemas.openxmlformats.org/officeDocument/2006/relationships/image" Target="../media/image522.png"/><Relationship Id="rId3" Type="http://schemas.openxmlformats.org/officeDocument/2006/relationships/image" Target="../media/image500.png"/><Relationship Id="rId21" Type="http://schemas.openxmlformats.org/officeDocument/2006/relationships/image" Target="../media/image517.png"/><Relationship Id="rId7" Type="http://schemas.openxmlformats.org/officeDocument/2006/relationships/image" Target="../media/image504.png"/><Relationship Id="rId12" Type="http://schemas.openxmlformats.org/officeDocument/2006/relationships/image" Target="../media/image509.png"/><Relationship Id="rId17" Type="http://schemas.openxmlformats.org/officeDocument/2006/relationships/image" Target="../media/image514.png"/><Relationship Id="rId25" Type="http://schemas.openxmlformats.org/officeDocument/2006/relationships/image" Target="../media/image521.png"/><Relationship Id="rId2" Type="http://schemas.openxmlformats.org/officeDocument/2006/relationships/image" Target="../media/image499.png"/><Relationship Id="rId16" Type="http://schemas.openxmlformats.org/officeDocument/2006/relationships/image" Target="../media/image513.png"/><Relationship Id="rId20" Type="http://schemas.openxmlformats.org/officeDocument/2006/relationships/image" Target="../media/image5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3.png"/><Relationship Id="rId11" Type="http://schemas.openxmlformats.org/officeDocument/2006/relationships/image" Target="../media/image508.png"/><Relationship Id="rId24" Type="http://schemas.openxmlformats.org/officeDocument/2006/relationships/image" Target="../media/image520.png"/><Relationship Id="rId5" Type="http://schemas.openxmlformats.org/officeDocument/2006/relationships/image" Target="../media/image502.png"/><Relationship Id="rId15" Type="http://schemas.openxmlformats.org/officeDocument/2006/relationships/image" Target="../media/image512.png"/><Relationship Id="rId23" Type="http://schemas.openxmlformats.org/officeDocument/2006/relationships/image" Target="../media/image519.png"/><Relationship Id="rId28" Type="http://schemas.openxmlformats.org/officeDocument/2006/relationships/image" Target="../media/image36.png"/><Relationship Id="rId10" Type="http://schemas.openxmlformats.org/officeDocument/2006/relationships/image" Target="../media/image507.png"/><Relationship Id="rId19" Type="http://schemas.openxmlformats.org/officeDocument/2006/relationships/image" Target="../media/image28.png"/><Relationship Id="rId4" Type="http://schemas.openxmlformats.org/officeDocument/2006/relationships/image" Target="../media/image501.png"/><Relationship Id="rId9" Type="http://schemas.openxmlformats.org/officeDocument/2006/relationships/image" Target="../media/image506.png"/><Relationship Id="rId14" Type="http://schemas.openxmlformats.org/officeDocument/2006/relationships/image" Target="../media/image511.png"/><Relationship Id="rId22" Type="http://schemas.openxmlformats.org/officeDocument/2006/relationships/image" Target="../media/image518.png"/><Relationship Id="rId27" Type="http://schemas.openxmlformats.org/officeDocument/2006/relationships/image" Target="../media/image52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9.png"/><Relationship Id="rId13" Type="http://schemas.openxmlformats.org/officeDocument/2006/relationships/image" Target="../media/image534.png"/><Relationship Id="rId18" Type="http://schemas.openxmlformats.org/officeDocument/2006/relationships/image" Target="../media/image539.png"/><Relationship Id="rId3" Type="http://schemas.openxmlformats.org/officeDocument/2006/relationships/image" Target="../media/image525.png"/><Relationship Id="rId21" Type="http://schemas.openxmlformats.org/officeDocument/2006/relationships/image" Target="../media/image542.png"/><Relationship Id="rId7" Type="http://schemas.openxmlformats.org/officeDocument/2006/relationships/image" Target="../media/image528.png"/><Relationship Id="rId12" Type="http://schemas.openxmlformats.org/officeDocument/2006/relationships/image" Target="../media/image533.png"/><Relationship Id="rId17" Type="http://schemas.openxmlformats.org/officeDocument/2006/relationships/image" Target="../media/image538.png"/><Relationship Id="rId2" Type="http://schemas.openxmlformats.org/officeDocument/2006/relationships/image" Target="../media/image524.png"/><Relationship Id="rId16" Type="http://schemas.openxmlformats.org/officeDocument/2006/relationships/image" Target="../media/image537.png"/><Relationship Id="rId20" Type="http://schemas.openxmlformats.org/officeDocument/2006/relationships/image" Target="../media/image5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7.png"/><Relationship Id="rId11" Type="http://schemas.openxmlformats.org/officeDocument/2006/relationships/image" Target="../media/image532.png"/><Relationship Id="rId24" Type="http://schemas.openxmlformats.org/officeDocument/2006/relationships/image" Target="../media/image544.png"/><Relationship Id="rId5" Type="http://schemas.openxmlformats.org/officeDocument/2006/relationships/image" Target="../media/image28.png"/><Relationship Id="rId15" Type="http://schemas.openxmlformats.org/officeDocument/2006/relationships/image" Target="../media/image536.png"/><Relationship Id="rId23" Type="http://schemas.openxmlformats.org/officeDocument/2006/relationships/image" Target="../media/image36.png"/><Relationship Id="rId10" Type="http://schemas.openxmlformats.org/officeDocument/2006/relationships/image" Target="../media/image531.png"/><Relationship Id="rId19" Type="http://schemas.openxmlformats.org/officeDocument/2006/relationships/image" Target="../media/image540.png"/><Relationship Id="rId4" Type="http://schemas.openxmlformats.org/officeDocument/2006/relationships/image" Target="../media/image526.png"/><Relationship Id="rId9" Type="http://schemas.openxmlformats.org/officeDocument/2006/relationships/image" Target="../media/image530.png"/><Relationship Id="rId14" Type="http://schemas.openxmlformats.org/officeDocument/2006/relationships/image" Target="../media/image535.png"/><Relationship Id="rId22" Type="http://schemas.openxmlformats.org/officeDocument/2006/relationships/image" Target="../media/image54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Relationship Id="rId14" Type="http://schemas.openxmlformats.org/officeDocument/2006/relationships/image" Target="../media/image3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8.png"/><Relationship Id="rId3" Type="http://schemas.openxmlformats.org/officeDocument/2006/relationships/image" Target="../media/image39.png"/><Relationship Id="rId7" Type="http://schemas.openxmlformats.org/officeDocument/2006/relationships/image" Target="../media/image42.png"/><Relationship Id="rId12" Type="http://schemas.openxmlformats.org/officeDocument/2006/relationships/image" Target="../media/image47.png"/><Relationship Id="rId2" Type="http://schemas.openxmlformats.org/officeDocument/2006/relationships/image" Target="../media/image38.png"/><Relationship Id="rId16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5" Type="http://schemas.openxmlformats.org/officeDocument/2006/relationships/image" Target="../media/image28.png"/><Relationship Id="rId15" Type="http://schemas.openxmlformats.org/officeDocument/2006/relationships/image" Target="../media/image36.png"/><Relationship Id="rId10" Type="http://schemas.openxmlformats.org/officeDocument/2006/relationships/image" Target="../media/image45.png"/><Relationship Id="rId4" Type="http://schemas.openxmlformats.org/officeDocument/2006/relationships/image" Target="../media/image40.png"/><Relationship Id="rId9" Type="http://schemas.openxmlformats.org/officeDocument/2006/relationships/image" Target="../media/image44.png"/><Relationship Id="rId14" Type="http://schemas.openxmlformats.org/officeDocument/2006/relationships/image" Target="../media/image4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60.png"/><Relationship Id="rId3" Type="http://schemas.openxmlformats.org/officeDocument/2006/relationships/image" Target="../media/image51.png"/><Relationship Id="rId7" Type="http://schemas.openxmlformats.org/officeDocument/2006/relationships/image" Target="../media/image54.png"/><Relationship Id="rId12" Type="http://schemas.openxmlformats.org/officeDocument/2006/relationships/image" Target="../media/image59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11" Type="http://schemas.openxmlformats.org/officeDocument/2006/relationships/image" Target="../media/image58.png"/><Relationship Id="rId5" Type="http://schemas.openxmlformats.org/officeDocument/2006/relationships/image" Target="../media/image53.png"/><Relationship Id="rId15" Type="http://schemas.openxmlformats.org/officeDocument/2006/relationships/image" Target="../media/image37.png"/><Relationship Id="rId10" Type="http://schemas.openxmlformats.org/officeDocument/2006/relationships/image" Target="../media/image57.png"/><Relationship Id="rId4" Type="http://schemas.openxmlformats.org/officeDocument/2006/relationships/image" Target="../media/image52.png"/><Relationship Id="rId9" Type="http://schemas.openxmlformats.org/officeDocument/2006/relationships/image" Target="../media/image56.png"/><Relationship Id="rId14" Type="http://schemas.openxmlformats.org/officeDocument/2006/relationships/image" Target="../media/image36.png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1.png"/><Relationship Id="rId18" Type="http://schemas.openxmlformats.org/officeDocument/2006/relationships/image" Target="../media/image76.png"/><Relationship Id="rId26" Type="http://schemas.openxmlformats.org/officeDocument/2006/relationships/image" Target="../media/image84.png"/><Relationship Id="rId39" Type="http://schemas.openxmlformats.org/officeDocument/2006/relationships/image" Target="../media/image97.png"/><Relationship Id="rId21" Type="http://schemas.openxmlformats.org/officeDocument/2006/relationships/image" Target="../media/image79.png"/><Relationship Id="rId34" Type="http://schemas.openxmlformats.org/officeDocument/2006/relationships/image" Target="../media/image92.png"/><Relationship Id="rId42" Type="http://schemas.openxmlformats.org/officeDocument/2006/relationships/image" Target="../media/image100.png"/><Relationship Id="rId47" Type="http://schemas.openxmlformats.org/officeDocument/2006/relationships/image" Target="../media/image105.png"/><Relationship Id="rId50" Type="http://schemas.openxmlformats.org/officeDocument/2006/relationships/image" Target="../media/image108.png"/><Relationship Id="rId7" Type="http://schemas.openxmlformats.org/officeDocument/2006/relationships/image" Target="../media/image65.png"/><Relationship Id="rId2" Type="http://schemas.openxmlformats.org/officeDocument/2006/relationships/image" Target="../media/image61.png"/><Relationship Id="rId16" Type="http://schemas.openxmlformats.org/officeDocument/2006/relationships/image" Target="../media/image74.png"/><Relationship Id="rId29" Type="http://schemas.openxmlformats.org/officeDocument/2006/relationships/image" Target="../media/image87.png"/><Relationship Id="rId11" Type="http://schemas.openxmlformats.org/officeDocument/2006/relationships/image" Target="../media/image69.png"/><Relationship Id="rId24" Type="http://schemas.openxmlformats.org/officeDocument/2006/relationships/image" Target="../media/image82.png"/><Relationship Id="rId32" Type="http://schemas.openxmlformats.org/officeDocument/2006/relationships/image" Target="../media/image90.png"/><Relationship Id="rId37" Type="http://schemas.openxmlformats.org/officeDocument/2006/relationships/image" Target="../media/image95.png"/><Relationship Id="rId40" Type="http://schemas.openxmlformats.org/officeDocument/2006/relationships/image" Target="../media/image98.png"/><Relationship Id="rId45" Type="http://schemas.openxmlformats.org/officeDocument/2006/relationships/image" Target="../media/image103.png"/><Relationship Id="rId53" Type="http://schemas.openxmlformats.org/officeDocument/2006/relationships/image" Target="../media/image36.png"/><Relationship Id="rId5" Type="http://schemas.openxmlformats.org/officeDocument/2006/relationships/image" Target="../media/image63.png"/><Relationship Id="rId10" Type="http://schemas.openxmlformats.org/officeDocument/2006/relationships/image" Target="../media/image68.png"/><Relationship Id="rId19" Type="http://schemas.openxmlformats.org/officeDocument/2006/relationships/image" Target="../media/image77.png"/><Relationship Id="rId31" Type="http://schemas.openxmlformats.org/officeDocument/2006/relationships/image" Target="../media/image89.png"/><Relationship Id="rId44" Type="http://schemas.openxmlformats.org/officeDocument/2006/relationships/image" Target="../media/image102.png"/><Relationship Id="rId52" Type="http://schemas.openxmlformats.org/officeDocument/2006/relationships/image" Target="../media/image110.png"/><Relationship Id="rId4" Type="http://schemas.openxmlformats.org/officeDocument/2006/relationships/image" Target="../media/image28.png"/><Relationship Id="rId9" Type="http://schemas.openxmlformats.org/officeDocument/2006/relationships/image" Target="../media/image67.png"/><Relationship Id="rId14" Type="http://schemas.openxmlformats.org/officeDocument/2006/relationships/image" Target="../media/image72.png"/><Relationship Id="rId22" Type="http://schemas.openxmlformats.org/officeDocument/2006/relationships/image" Target="../media/image80.png"/><Relationship Id="rId27" Type="http://schemas.openxmlformats.org/officeDocument/2006/relationships/image" Target="../media/image85.png"/><Relationship Id="rId30" Type="http://schemas.openxmlformats.org/officeDocument/2006/relationships/image" Target="../media/image88.png"/><Relationship Id="rId35" Type="http://schemas.openxmlformats.org/officeDocument/2006/relationships/image" Target="../media/image93.png"/><Relationship Id="rId43" Type="http://schemas.openxmlformats.org/officeDocument/2006/relationships/image" Target="../media/image101.png"/><Relationship Id="rId48" Type="http://schemas.openxmlformats.org/officeDocument/2006/relationships/image" Target="../media/image106.png"/><Relationship Id="rId8" Type="http://schemas.openxmlformats.org/officeDocument/2006/relationships/image" Target="../media/image66.png"/><Relationship Id="rId51" Type="http://schemas.openxmlformats.org/officeDocument/2006/relationships/image" Target="../media/image109.png"/><Relationship Id="rId3" Type="http://schemas.openxmlformats.org/officeDocument/2006/relationships/image" Target="../media/image62.png"/><Relationship Id="rId12" Type="http://schemas.openxmlformats.org/officeDocument/2006/relationships/image" Target="../media/image70.png"/><Relationship Id="rId17" Type="http://schemas.openxmlformats.org/officeDocument/2006/relationships/image" Target="../media/image75.png"/><Relationship Id="rId25" Type="http://schemas.openxmlformats.org/officeDocument/2006/relationships/image" Target="../media/image83.png"/><Relationship Id="rId33" Type="http://schemas.openxmlformats.org/officeDocument/2006/relationships/image" Target="../media/image91.png"/><Relationship Id="rId38" Type="http://schemas.openxmlformats.org/officeDocument/2006/relationships/image" Target="../media/image96.png"/><Relationship Id="rId46" Type="http://schemas.openxmlformats.org/officeDocument/2006/relationships/image" Target="../media/image104.png"/><Relationship Id="rId20" Type="http://schemas.openxmlformats.org/officeDocument/2006/relationships/image" Target="../media/image78.png"/><Relationship Id="rId41" Type="http://schemas.openxmlformats.org/officeDocument/2006/relationships/image" Target="../media/image99.png"/><Relationship Id="rId54" Type="http://schemas.openxmlformats.org/officeDocument/2006/relationships/image" Target="../media/image1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15" Type="http://schemas.openxmlformats.org/officeDocument/2006/relationships/image" Target="../media/image73.png"/><Relationship Id="rId23" Type="http://schemas.openxmlformats.org/officeDocument/2006/relationships/image" Target="../media/image81.png"/><Relationship Id="rId28" Type="http://schemas.openxmlformats.org/officeDocument/2006/relationships/image" Target="../media/image86.png"/><Relationship Id="rId36" Type="http://schemas.openxmlformats.org/officeDocument/2006/relationships/image" Target="../media/image94.png"/><Relationship Id="rId49" Type="http://schemas.openxmlformats.org/officeDocument/2006/relationships/image" Target="../media/image10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13" Type="http://schemas.openxmlformats.org/officeDocument/2006/relationships/image" Target="../media/image123.png"/><Relationship Id="rId18" Type="http://schemas.openxmlformats.org/officeDocument/2006/relationships/image" Target="../media/image128.png"/><Relationship Id="rId26" Type="http://schemas.openxmlformats.org/officeDocument/2006/relationships/image" Target="../media/image36.png"/><Relationship Id="rId3" Type="http://schemas.openxmlformats.org/officeDocument/2006/relationships/image" Target="../media/image113.png"/><Relationship Id="rId21" Type="http://schemas.openxmlformats.org/officeDocument/2006/relationships/image" Target="../media/image131.png"/><Relationship Id="rId7" Type="http://schemas.openxmlformats.org/officeDocument/2006/relationships/image" Target="../media/image117.png"/><Relationship Id="rId12" Type="http://schemas.openxmlformats.org/officeDocument/2006/relationships/image" Target="../media/image122.png"/><Relationship Id="rId17" Type="http://schemas.openxmlformats.org/officeDocument/2006/relationships/image" Target="../media/image127.png"/><Relationship Id="rId25" Type="http://schemas.openxmlformats.org/officeDocument/2006/relationships/image" Target="../media/image28.png"/><Relationship Id="rId2" Type="http://schemas.openxmlformats.org/officeDocument/2006/relationships/image" Target="../media/image112.png"/><Relationship Id="rId16" Type="http://schemas.openxmlformats.org/officeDocument/2006/relationships/image" Target="../media/image126.png"/><Relationship Id="rId20" Type="http://schemas.openxmlformats.org/officeDocument/2006/relationships/image" Target="../media/image1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6.png"/><Relationship Id="rId11" Type="http://schemas.openxmlformats.org/officeDocument/2006/relationships/image" Target="../media/image121.png"/><Relationship Id="rId24" Type="http://schemas.openxmlformats.org/officeDocument/2006/relationships/image" Target="../media/image134.png"/><Relationship Id="rId5" Type="http://schemas.openxmlformats.org/officeDocument/2006/relationships/image" Target="../media/image115.png"/><Relationship Id="rId15" Type="http://schemas.openxmlformats.org/officeDocument/2006/relationships/image" Target="../media/image125.png"/><Relationship Id="rId23" Type="http://schemas.openxmlformats.org/officeDocument/2006/relationships/image" Target="../media/image133.png"/><Relationship Id="rId10" Type="http://schemas.openxmlformats.org/officeDocument/2006/relationships/image" Target="../media/image120.png"/><Relationship Id="rId19" Type="http://schemas.openxmlformats.org/officeDocument/2006/relationships/image" Target="../media/image129.png"/><Relationship Id="rId4" Type="http://schemas.openxmlformats.org/officeDocument/2006/relationships/image" Target="../media/image114.png"/><Relationship Id="rId9" Type="http://schemas.openxmlformats.org/officeDocument/2006/relationships/image" Target="../media/image119.png"/><Relationship Id="rId14" Type="http://schemas.openxmlformats.org/officeDocument/2006/relationships/image" Target="../media/image124.png"/><Relationship Id="rId22" Type="http://schemas.openxmlformats.org/officeDocument/2006/relationships/image" Target="../media/image13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png"/><Relationship Id="rId13" Type="http://schemas.openxmlformats.org/officeDocument/2006/relationships/image" Target="../media/image128.png"/><Relationship Id="rId18" Type="http://schemas.openxmlformats.org/officeDocument/2006/relationships/image" Target="../media/image145.png"/><Relationship Id="rId26" Type="http://schemas.openxmlformats.org/officeDocument/2006/relationships/image" Target="../media/image153.png"/><Relationship Id="rId3" Type="http://schemas.openxmlformats.org/officeDocument/2006/relationships/image" Target="../media/image136.png"/><Relationship Id="rId21" Type="http://schemas.openxmlformats.org/officeDocument/2006/relationships/image" Target="../media/image148.png"/><Relationship Id="rId7" Type="http://schemas.openxmlformats.org/officeDocument/2006/relationships/image" Target="../media/image124.png"/><Relationship Id="rId12" Type="http://schemas.openxmlformats.org/officeDocument/2006/relationships/image" Target="../media/image127.png"/><Relationship Id="rId17" Type="http://schemas.openxmlformats.org/officeDocument/2006/relationships/image" Target="../media/image144.png"/><Relationship Id="rId25" Type="http://schemas.openxmlformats.org/officeDocument/2006/relationships/image" Target="../media/image152.png"/><Relationship Id="rId2" Type="http://schemas.openxmlformats.org/officeDocument/2006/relationships/image" Target="../media/image135.png"/><Relationship Id="rId16" Type="http://schemas.openxmlformats.org/officeDocument/2006/relationships/image" Target="../media/image143.png"/><Relationship Id="rId20" Type="http://schemas.openxmlformats.org/officeDocument/2006/relationships/image" Target="../media/image147.png"/><Relationship Id="rId29" Type="http://schemas.openxmlformats.org/officeDocument/2006/relationships/image" Target="../media/image15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8.png"/><Relationship Id="rId11" Type="http://schemas.openxmlformats.org/officeDocument/2006/relationships/image" Target="../media/image126.png"/><Relationship Id="rId24" Type="http://schemas.openxmlformats.org/officeDocument/2006/relationships/image" Target="../media/image151.png"/><Relationship Id="rId5" Type="http://schemas.openxmlformats.org/officeDocument/2006/relationships/image" Target="../media/image137.png"/><Relationship Id="rId15" Type="http://schemas.openxmlformats.org/officeDocument/2006/relationships/image" Target="../media/image142.png"/><Relationship Id="rId23" Type="http://schemas.openxmlformats.org/officeDocument/2006/relationships/image" Target="../media/image150.png"/><Relationship Id="rId28" Type="http://schemas.openxmlformats.org/officeDocument/2006/relationships/image" Target="../media/image155.png"/><Relationship Id="rId10" Type="http://schemas.openxmlformats.org/officeDocument/2006/relationships/image" Target="../media/image125.png"/><Relationship Id="rId19" Type="http://schemas.openxmlformats.org/officeDocument/2006/relationships/image" Target="../media/image146.png"/><Relationship Id="rId4" Type="http://schemas.openxmlformats.org/officeDocument/2006/relationships/image" Target="../media/image28.png"/><Relationship Id="rId9" Type="http://schemas.openxmlformats.org/officeDocument/2006/relationships/image" Target="../media/image140.png"/><Relationship Id="rId14" Type="http://schemas.openxmlformats.org/officeDocument/2006/relationships/image" Target="../media/image141.png"/><Relationship Id="rId22" Type="http://schemas.openxmlformats.org/officeDocument/2006/relationships/image" Target="../media/image149.png"/><Relationship Id="rId27" Type="http://schemas.openxmlformats.org/officeDocument/2006/relationships/image" Target="../media/image154.png"/><Relationship Id="rId30" Type="http://schemas.openxmlformats.org/officeDocument/2006/relationships/image" Target="../media/image3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1.png"/><Relationship Id="rId13" Type="http://schemas.openxmlformats.org/officeDocument/2006/relationships/image" Target="../media/image166.png"/><Relationship Id="rId18" Type="http://schemas.openxmlformats.org/officeDocument/2006/relationships/image" Target="../media/image171.png"/><Relationship Id="rId3" Type="http://schemas.openxmlformats.org/officeDocument/2006/relationships/image" Target="../media/image158.png"/><Relationship Id="rId21" Type="http://schemas.openxmlformats.org/officeDocument/2006/relationships/image" Target="../media/image36.png"/><Relationship Id="rId7" Type="http://schemas.openxmlformats.org/officeDocument/2006/relationships/image" Target="../media/image160.png"/><Relationship Id="rId12" Type="http://schemas.openxmlformats.org/officeDocument/2006/relationships/image" Target="../media/image165.png"/><Relationship Id="rId17" Type="http://schemas.openxmlformats.org/officeDocument/2006/relationships/image" Target="../media/image170.png"/><Relationship Id="rId2" Type="http://schemas.openxmlformats.org/officeDocument/2006/relationships/image" Target="../media/image157.png"/><Relationship Id="rId16" Type="http://schemas.openxmlformats.org/officeDocument/2006/relationships/image" Target="../media/image169.png"/><Relationship Id="rId20" Type="http://schemas.openxmlformats.org/officeDocument/2006/relationships/image" Target="../media/image17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7.png"/><Relationship Id="rId11" Type="http://schemas.openxmlformats.org/officeDocument/2006/relationships/image" Target="../media/image164.png"/><Relationship Id="rId5" Type="http://schemas.openxmlformats.org/officeDocument/2006/relationships/image" Target="../media/image28.png"/><Relationship Id="rId15" Type="http://schemas.openxmlformats.org/officeDocument/2006/relationships/image" Target="../media/image168.png"/><Relationship Id="rId10" Type="http://schemas.openxmlformats.org/officeDocument/2006/relationships/image" Target="../media/image163.png"/><Relationship Id="rId19" Type="http://schemas.openxmlformats.org/officeDocument/2006/relationships/image" Target="../media/image172.png"/><Relationship Id="rId4" Type="http://schemas.openxmlformats.org/officeDocument/2006/relationships/image" Target="../media/image159.png"/><Relationship Id="rId9" Type="http://schemas.openxmlformats.org/officeDocument/2006/relationships/image" Target="../media/image162.png"/><Relationship Id="rId14" Type="http://schemas.openxmlformats.org/officeDocument/2006/relationships/image" Target="../media/image16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40162" y="1903241"/>
            <a:ext cx="13298814" cy="402259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11432" y="8087965"/>
            <a:ext cx="1100092" cy="883787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627001" y="8174825"/>
            <a:ext cx="3464056" cy="58970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19048" y="-230990"/>
            <a:ext cx="718519" cy="10783371"/>
            <a:chOff x="-19048" y="-230990"/>
            <a:chExt cx="718519" cy="107833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9048" y="-230990"/>
              <a:ext cx="718519" cy="107833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131672" y="4384172"/>
            <a:ext cx="5241646" cy="5169556"/>
            <a:chOff x="12131672" y="4384172"/>
            <a:chExt cx="5241646" cy="516955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131672" y="4384172"/>
              <a:ext cx="5241646" cy="516955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324331" y="1982981"/>
            <a:ext cx="6214957" cy="6689582"/>
            <a:chOff x="11324331" y="1982981"/>
            <a:chExt cx="6214957" cy="668958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324331" y="1982981"/>
              <a:ext cx="6214957" cy="668958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31267" y="9375202"/>
            <a:ext cx="19148248" cy="114889"/>
            <a:chOff x="-431267" y="9375202"/>
            <a:chExt cx="19148248" cy="11488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-431267" y="9375202"/>
              <a:ext cx="19148248" cy="11488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26603" y="265696"/>
            <a:ext cx="3946049" cy="120657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49460" y="1538859"/>
            <a:ext cx="2642222" cy="86855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31642" y="3060225"/>
            <a:ext cx="4624634" cy="673825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84023" y="5506668"/>
            <a:ext cx="3755782" cy="118701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190542" y="4742329"/>
            <a:ext cx="672339" cy="273159"/>
            <a:chOff x="10190542" y="4742329"/>
            <a:chExt cx="672339" cy="27315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190542" y="4742329"/>
              <a:ext cx="672339" cy="27315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467583" y="2984550"/>
            <a:ext cx="5664154" cy="5135663"/>
            <a:chOff x="2467583" y="2984550"/>
            <a:chExt cx="5664154" cy="513566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3622337" y="4551094"/>
              <a:ext cx="3256516" cy="123429"/>
              <a:chOff x="3622337" y="4551094"/>
              <a:chExt cx="3256516" cy="123429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16200000">
                <a:off x="3622337" y="4551094"/>
                <a:ext cx="3256516" cy="123429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5058735" y="7033921"/>
              <a:ext cx="3256516" cy="123429"/>
              <a:chOff x="5058735" y="7033921"/>
              <a:chExt cx="3256516" cy="123429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9000000">
                <a:off x="5058735" y="7033921"/>
                <a:ext cx="3256516" cy="123429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2238509" y="7111355"/>
              <a:ext cx="3256516" cy="123429"/>
              <a:chOff x="2238509" y="7111355"/>
              <a:chExt cx="3256516" cy="123429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 rot="-12780000">
                <a:off x="2238509" y="7111355"/>
                <a:ext cx="3256516" cy="123429"/>
              </a:xfrm>
              <a:prstGeom prst="rect">
                <a:avLst/>
              </a:prstGeom>
            </p:spPr>
          </p:pic>
        </p:grpSp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769123" y="3074261"/>
            <a:ext cx="4434773" cy="659791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019201" y="7107220"/>
            <a:ext cx="2721449" cy="673825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919430" y="2121709"/>
            <a:ext cx="4594175" cy="868550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372316" y="2298844"/>
            <a:ext cx="7135194" cy="659791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5444076" y="7703522"/>
            <a:ext cx="3272748" cy="1714238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1942287" y="4207668"/>
            <a:ext cx="3872513" cy="1723195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1948382" y="3463202"/>
            <a:ext cx="1989284" cy="696348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3675091" y="6135594"/>
            <a:ext cx="672339" cy="273159"/>
            <a:chOff x="13675091" y="6135594"/>
            <a:chExt cx="672339" cy="273159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13675091" y="6135594"/>
              <a:ext cx="672339" cy="27315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1534517" y="6903079"/>
            <a:ext cx="5794585" cy="1474883"/>
            <a:chOff x="11534517" y="6903079"/>
            <a:chExt cx="5794585" cy="1474883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1488804" y="6857366"/>
              <a:ext cx="5816830" cy="659791"/>
            </a:xfrm>
            <a:prstGeom prst="rect">
              <a:avLst/>
            </a:prstGeom>
          </p:spPr>
        </p:pic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2536100" y="7333537"/>
              <a:ext cx="3188644" cy="672174"/>
            </a:xfrm>
            <a:prstGeom prst="rect">
              <a:avLst/>
            </a:prstGeom>
          </p:spPr>
        </p:pic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2536085" y="7830547"/>
              <a:ext cx="1996445" cy="672174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1911811" y="2853315"/>
            <a:ext cx="4872259" cy="723791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6583935" y="5692351"/>
            <a:ext cx="2558922" cy="362112"/>
            <a:chOff x="6583935" y="5692351"/>
            <a:chExt cx="2558922" cy="362112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583935" y="5692351"/>
              <a:ext cx="2558922" cy="362112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6552408" y="6054462"/>
            <a:ext cx="2706995" cy="738271"/>
            <a:chOff x="6552408" y="6054462"/>
            <a:chExt cx="2706995" cy="738271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6552408" y="6054462"/>
              <a:ext cx="2706995" cy="738271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683961" y="3596914"/>
            <a:ext cx="3567245" cy="1881751"/>
            <a:chOff x="683961" y="3596914"/>
            <a:chExt cx="3567245" cy="1881751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683961" y="3596914"/>
              <a:ext cx="3567245" cy="1881751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6145619" y="3695468"/>
            <a:ext cx="3297148" cy="1846403"/>
            <a:chOff x="6145619" y="3695468"/>
            <a:chExt cx="3297148" cy="1846403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6145619" y="3695468"/>
              <a:ext cx="3297148" cy="1846403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754385" y="7627018"/>
            <a:ext cx="3518498" cy="1748184"/>
            <a:chOff x="1754385" y="7627018"/>
            <a:chExt cx="3518498" cy="1748184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754385" y="7627018"/>
              <a:ext cx="3518498" cy="1748184"/>
            </a:xfrm>
            <a:prstGeom prst="rect">
              <a:avLst/>
            </a:prstGeom>
          </p:spPr>
        </p:pic>
      </p:grpSp>
      <p:pic>
        <p:nvPicPr>
          <p:cNvPr id="57" name="Object 56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4368382" y="9536953"/>
            <a:ext cx="3526859" cy="42472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Object 3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122230" y="2617451"/>
            <a:ext cx="5673171" cy="569213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34450" y="3057850"/>
            <a:ext cx="5135942" cy="1812267"/>
            <a:chOff x="234450" y="3057850"/>
            <a:chExt cx="5135942" cy="181226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4450" y="3057850"/>
              <a:ext cx="5135942" cy="181226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31267" y="9375202"/>
            <a:ext cx="19148248" cy="114889"/>
            <a:chOff x="-431267" y="9375202"/>
            <a:chExt cx="19148248" cy="11488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-431267" y="9375202"/>
              <a:ext cx="19148248" cy="11488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26603" y="265696"/>
            <a:ext cx="3946049" cy="120657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516144" y="2251746"/>
            <a:ext cx="1733900" cy="86855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49460" y="1583687"/>
            <a:ext cx="4671887" cy="86855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258842" y="2787159"/>
            <a:ext cx="541382" cy="541382"/>
            <a:chOff x="4258842" y="2787159"/>
            <a:chExt cx="541382" cy="54138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258842" y="2787159"/>
              <a:ext cx="541382" cy="54138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65320" y="2708341"/>
            <a:ext cx="3628483" cy="659724"/>
            <a:chOff x="465320" y="2708341"/>
            <a:chExt cx="3628483" cy="65972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65320" y="2708341"/>
              <a:ext cx="3628483" cy="659724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10412" y="3624744"/>
            <a:ext cx="5150334" cy="1202443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22793" y="5085716"/>
            <a:ext cx="4128278" cy="723791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68507" y="5882968"/>
            <a:ext cx="4151209" cy="1285936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91186" y="7516818"/>
            <a:ext cx="5132138" cy="1922619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45918" y="7516818"/>
            <a:ext cx="2827129" cy="384879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6790342" y="3454272"/>
            <a:ext cx="4336947" cy="591238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7175703" y="4188682"/>
            <a:ext cx="3566225" cy="579032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7082882" y="4910886"/>
            <a:ext cx="3751866" cy="944736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8078078" y="5998794"/>
            <a:ext cx="1761475" cy="579032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6426314" y="6720998"/>
            <a:ext cx="5065003" cy="579032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7586815" y="7443200"/>
            <a:ext cx="2744000" cy="57903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1966950" y="5291992"/>
            <a:ext cx="672339" cy="273159"/>
            <a:chOff x="11966950" y="5291992"/>
            <a:chExt cx="672339" cy="273159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1966950" y="5291992"/>
              <a:ext cx="672339" cy="273159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2716667" y="1430201"/>
            <a:ext cx="4119541" cy="384879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241932" y="5374706"/>
            <a:ext cx="5135942" cy="1812267"/>
            <a:chOff x="241932" y="5374706"/>
            <a:chExt cx="5135942" cy="1812267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1932" y="5374706"/>
              <a:ext cx="5135942" cy="1812267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0485481" y="-1561290"/>
            <a:ext cx="9257143" cy="13985256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4368382" y="9536953"/>
            <a:ext cx="3526859" cy="42472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31267" y="9375202"/>
            <a:ext cx="19148248" cy="114889"/>
            <a:chOff x="-431267" y="9375202"/>
            <a:chExt cx="19148248" cy="11488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-431267" y="9375202"/>
              <a:ext cx="19148248" cy="11488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26603" y="265696"/>
            <a:ext cx="2812371" cy="120657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49460" y="1569318"/>
            <a:ext cx="2642222" cy="88292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86602" y="2619448"/>
            <a:ext cx="4171273" cy="38487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156201" y="129737"/>
            <a:ext cx="7011447" cy="5607598"/>
            <a:chOff x="11156201" y="129737"/>
            <a:chExt cx="7011447" cy="560759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156201" y="129737"/>
              <a:ext cx="7011447" cy="5607598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025142" y="5896204"/>
            <a:ext cx="6086841" cy="59123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040906" y="6412884"/>
            <a:ext cx="7150431" cy="579032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028427" y="6917358"/>
            <a:ext cx="8108576" cy="579032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025144" y="7421832"/>
            <a:ext cx="4671261" cy="591238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852735" y="1722516"/>
            <a:ext cx="5871076" cy="673825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012190" y="7938512"/>
            <a:ext cx="2305365" cy="692676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051658" y="8556630"/>
            <a:ext cx="7833993" cy="673825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073789" y="2883487"/>
            <a:ext cx="4912563" cy="89026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204769" y="3800053"/>
            <a:ext cx="499947" cy="273159"/>
            <a:chOff x="8204769" y="3800053"/>
            <a:chExt cx="499947" cy="27315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-16200000">
              <a:off x="8204769" y="3800053"/>
              <a:ext cx="499947" cy="273159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6226917" y="4286688"/>
            <a:ext cx="4494516" cy="579033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6025144" y="5388173"/>
            <a:ext cx="4098629" cy="582589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-1896256" y="-106716"/>
            <a:ext cx="9257143" cy="12497062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4368382" y="9536953"/>
            <a:ext cx="3526859" cy="42472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902934" y="5355068"/>
            <a:ext cx="8680829" cy="3812294"/>
            <a:chOff x="5902934" y="5355068"/>
            <a:chExt cx="8680829" cy="3812294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902934" y="5355068"/>
              <a:ext cx="8680829" cy="381229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48112" y="3009150"/>
            <a:ext cx="8094805" cy="2210926"/>
            <a:chOff x="348112" y="3009150"/>
            <a:chExt cx="8094805" cy="221092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8112" y="3009150"/>
              <a:ext cx="8094805" cy="221092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48112" y="5809524"/>
            <a:ext cx="8094805" cy="1812405"/>
            <a:chOff x="348112" y="5809524"/>
            <a:chExt cx="8094805" cy="181240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8112" y="5809524"/>
              <a:ext cx="8094805" cy="181240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431267" y="9375202"/>
            <a:ext cx="19148248" cy="114889"/>
            <a:chOff x="-431267" y="9375202"/>
            <a:chExt cx="19148248" cy="11488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-431267" y="9375202"/>
              <a:ext cx="19148248" cy="11488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26603" y="265696"/>
            <a:ext cx="2812371" cy="1206571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49460" y="1569314"/>
            <a:ext cx="3657055" cy="875038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70411" y="3772790"/>
            <a:ext cx="6916903" cy="1428535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69035" y="2761790"/>
            <a:ext cx="4277824" cy="582589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70411" y="3337114"/>
            <a:ext cx="7730850" cy="549827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84799" y="5600252"/>
            <a:ext cx="4307995" cy="59123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3665458" y="4803225"/>
            <a:ext cx="672339" cy="273159"/>
            <a:chOff x="13665458" y="4803225"/>
            <a:chExt cx="672339" cy="27315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665458" y="4803225"/>
              <a:ext cx="672339" cy="273159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131365" y="680364"/>
            <a:ext cx="1689100" cy="549827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4277989" y="674124"/>
            <a:ext cx="3543529" cy="549827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89459" y="6247763"/>
            <a:ext cx="4892828" cy="549827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589459" y="6639230"/>
            <a:ext cx="4892574" cy="549827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584291" y="7036680"/>
            <a:ext cx="6298252" cy="549827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8899340" y="-2751142"/>
            <a:ext cx="6171429" cy="15942437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2889831" y="-2751142"/>
            <a:ext cx="6171429" cy="1594243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418030" y="8062632"/>
            <a:ext cx="8111465" cy="745673"/>
            <a:chOff x="418030" y="8062632"/>
            <a:chExt cx="8111465" cy="745673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18030" y="8062632"/>
              <a:ext cx="8111465" cy="745673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4368382" y="9536953"/>
            <a:ext cx="3526859" cy="42472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56241" y="6570057"/>
            <a:ext cx="17173232" cy="2481829"/>
            <a:chOff x="556241" y="6570057"/>
            <a:chExt cx="17173232" cy="255915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56241" y="6570057"/>
              <a:ext cx="17173232" cy="255915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53695" y="1800728"/>
            <a:ext cx="17173232" cy="1633472"/>
            <a:chOff x="553695" y="1800728"/>
            <a:chExt cx="17173232" cy="163347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53695" y="1800728"/>
              <a:ext cx="17173232" cy="163347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56241" y="4094434"/>
            <a:ext cx="17173232" cy="1429376"/>
            <a:chOff x="556241" y="4094434"/>
            <a:chExt cx="17173232" cy="142937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56241" y="4094434"/>
              <a:ext cx="17173232" cy="142937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607502" y="1990639"/>
            <a:ext cx="2462673" cy="559588"/>
            <a:chOff x="3607502" y="1990639"/>
            <a:chExt cx="2462673" cy="55958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607502" y="1990639"/>
              <a:ext cx="2462673" cy="55958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431267" y="9375202"/>
            <a:ext cx="19148248" cy="114889"/>
            <a:chOff x="-431267" y="9375202"/>
            <a:chExt cx="19148248" cy="11488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0800000">
              <a:off x="-431267" y="9375202"/>
              <a:ext cx="19148248" cy="114889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26603" y="265696"/>
            <a:ext cx="3218423" cy="1206570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55693" y="1349459"/>
            <a:ext cx="2230803" cy="1014681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542804" y="1950393"/>
            <a:ext cx="5719219" cy="1893539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55693" y="6150319"/>
            <a:ext cx="3602199" cy="1014681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10435" y="3546395"/>
            <a:ext cx="12428692" cy="439862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90438" y="2704101"/>
            <a:ext cx="3055924" cy="549828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675053" y="2008885"/>
            <a:ext cx="2408168" cy="659793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466586" y="2704101"/>
            <a:ext cx="2494414" cy="549828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4425987" y="2716580"/>
            <a:ext cx="805506" cy="385913"/>
            <a:chOff x="4425987" y="2716580"/>
            <a:chExt cx="805506" cy="385913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425987" y="2716580"/>
              <a:ext cx="805506" cy="38591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565100" y="2480884"/>
            <a:ext cx="672339" cy="273159"/>
            <a:chOff x="8565100" y="2480884"/>
            <a:chExt cx="672339" cy="273159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565100" y="2480884"/>
              <a:ext cx="672339" cy="273159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744182" y="4572302"/>
            <a:ext cx="6033373" cy="549828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9869525" y="4526669"/>
            <a:ext cx="6919235" cy="673825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118677" y="5610172"/>
            <a:ext cx="15691392" cy="439862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8587235" y="4672542"/>
            <a:ext cx="672339" cy="273159"/>
            <a:chOff x="8587235" y="4672542"/>
            <a:chExt cx="672339" cy="273159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587235" y="4672542"/>
              <a:ext cx="672339" cy="273159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584674" y="7140342"/>
            <a:ext cx="3114580" cy="579032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592323" y="7808502"/>
            <a:ext cx="2815922" cy="579032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112192" y="7265529"/>
            <a:ext cx="280009" cy="892458"/>
            <a:chOff x="1112192" y="7265529"/>
            <a:chExt cx="280009" cy="892458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112192" y="7265529"/>
              <a:ext cx="280009" cy="89245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4649019" y="7550707"/>
            <a:ext cx="672339" cy="273159"/>
            <a:chOff x="4649019" y="7550707"/>
            <a:chExt cx="672339" cy="273159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649019" y="7550707"/>
              <a:ext cx="672339" cy="273159"/>
            </a:xfrm>
            <a:prstGeom prst="rect">
              <a:avLst/>
            </a:prstGeom>
          </p:spPr>
        </p:pic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5390249" y="7222735"/>
            <a:ext cx="7449762" cy="1106310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2877636" y="7269585"/>
            <a:ext cx="3056122" cy="1099147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2397304" y="6727891"/>
            <a:ext cx="3873582" cy="2027173"/>
            <a:chOff x="12397304" y="6727891"/>
            <a:chExt cx="3873582" cy="2027173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2397304" y="6727891"/>
              <a:ext cx="3873582" cy="2027173"/>
            </a:xfrm>
            <a:prstGeom prst="rect">
              <a:avLst/>
            </a:prstGeom>
          </p:spPr>
        </p:pic>
      </p:grpSp>
      <p:pic>
        <p:nvPicPr>
          <p:cNvPr id="50" name="Object 49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4368382" y="9536953"/>
            <a:ext cx="3526859" cy="42472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" name="그룹 1003"/>
          <p:cNvGrpSpPr/>
          <p:nvPr/>
        </p:nvGrpSpPr>
        <p:grpSpPr>
          <a:xfrm>
            <a:off x="6343392" y="1754591"/>
            <a:ext cx="5799180" cy="1633472"/>
            <a:chOff x="6343392" y="1754591"/>
            <a:chExt cx="5799180" cy="163347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343392" y="1754591"/>
              <a:ext cx="5799180" cy="163347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431267" y="9375202"/>
            <a:ext cx="19148248" cy="114889"/>
            <a:chOff x="-431267" y="9375202"/>
            <a:chExt cx="19148248" cy="11488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-431267" y="9375202"/>
              <a:ext cx="19148248" cy="114889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26603" y="265696"/>
            <a:ext cx="3218423" cy="1206570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58002" y="1379516"/>
            <a:ext cx="3602199" cy="1014681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428668" y="8211591"/>
            <a:ext cx="4984256" cy="1000991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041915" y="8734592"/>
            <a:ext cx="6813087" cy="50255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5465727" y="5788488"/>
            <a:ext cx="3431390" cy="2308385"/>
            <a:chOff x="5465727" y="5788488"/>
            <a:chExt cx="3431390" cy="230838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465727" y="5788488"/>
              <a:ext cx="3431390" cy="230838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007255" y="5788488"/>
            <a:ext cx="3062400" cy="2308385"/>
            <a:chOff x="2007255" y="5788488"/>
            <a:chExt cx="3062400" cy="230838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007255" y="5788488"/>
              <a:ext cx="3062400" cy="2308385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813005" y="8154774"/>
            <a:ext cx="3469628" cy="549828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925967" y="8154774"/>
            <a:ext cx="2477144" cy="549828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366312" y="2439066"/>
            <a:ext cx="5786370" cy="890263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695928" y="1959916"/>
            <a:ext cx="3342139" cy="549828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093238" y="8799820"/>
            <a:ext cx="672339" cy="273159"/>
            <a:chOff x="1093238" y="8799820"/>
            <a:chExt cx="672339" cy="273159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93238" y="8799820"/>
              <a:ext cx="672339" cy="273159"/>
            </a:xfrm>
            <a:prstGeom prst="rect">
              <a:avLst/>
            </a:prstGeom>
          </p:spPr>
        </p:pic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445B5231-2C81-4281-B60D-870B36742274}"/>
              </a:ext>
            </a:extLst>
          </p:cNvPr>
          <p:cNvGrpSpPr/>
          <p:nvPr/>
        </p:nvGrpSpPr>
        <p:grpSpPr>
          <a:xfrm>
            <a:off x="1579126" y="3869303"/>
            <a:ext cx="4536912" cy="1633472"/>
            <a:chOff x="1579126" y="3869303"/>
            <a:chExt cx="4536912" cy="1633472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579126" y="3869303"/>
              <a:ext cx="4536912" cy="1633472"/>
              <a:chOff x="1579126" y="3869303"/>
              <a:chExt cx="4536912" cy="1633472"/>
            </a:xfrm>
          </p:grpSpPr>
          <p:pic>
            <p:nvPicPr>
              <p:cNvPr id="6" name="Object 5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579126" y="3869303"/>
                <a:ext cx="4536912" cy="1633472"/>
              </a:xfrm>
              <a:prstGeom prst="rect">
                <a:avLst/>
              </a:prstGeom>
            </p:spPr>
          </p:pic>
        </p:grpSp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747635" y="4509722"/>
              <a:ext cx="4199895" cy="890263"/>
            </a:xfrm>
            <a:prstGeom prst="rect">
              <a:avLst/>
            </a:prstGeom>
          </p:spPr>
        </p:pic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160996" y="3926446"/>
              <a:ext cx="1373172" cy="549828"/>
            </a:xfrm>
            <a:prstGeom prst="rect">
              <a:avLst/>
            </a:prstGeom>
          </p:spPr>
        </p:pic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832C0DE1-CA78-40AA-828F-5DB73A555A26}"/>
              </a:ext>
            </a:extLst>
          </p:cNvPr>
          <p:cNvGrpSpPr/>
          <p:nvPr/>
        </p:nvGrpSpPr>
        <p:grpSpPr>
          <a:xfrm>
            <a:off x="12276647" y="3869303"/>
            <a:ext cx="4536912" cy="1633472"/>
            <a:chOff x="12276647" y="3869303"/>
            <a:chExt cx="4536912" cy="1633472"/>
          </a:xfrm>
        </p:grpSpPr>
        <p:grpSp>
          <p:nvGrpSpPr>
            <p:cNvPr id="54" name="그룹 1002">
              <a:extLst>
                <a:ext uri="{FF2B5EF4-FFF2-40B4-BE49-F238E27FC236}">
                  <a16:creationId xmlns:a16="http://schemas.microsoft.com/office/drawing/2014/main" id="{E0D41E23-7E20-4A46-9187-95297F5CA966}"/>
                </a:ext>
              </a:extLst>
            </p:cNvPr>
            <p:cNvGrpSpPr/>
            <p:nvPr/>
          </p:nvGrpSpPr>
          <p:grpSpPr>
            <a:xfrm>
              <a:off x="12276647" y="3869303"/>
              <a:ext cx="4536912" cy="1633472"/>
              <a:chOff x="1579126" y="3869303"/>
              <a:chExt cx="4536912" cy="1633472"/>
            </a:xfrm>
          </p:grpSpPr>
          <p:pic>
            <p:nvPicPr>
              <p:cNvPr id="55" name="Object 5">
                <a:extLst>
                  <a:ext uri="{FF2B5EF4-FFF2-40B4-BE49-F238E27FC236}">
                    <a16:creationId xmlns:a16="http://schemas.microsoft.com/office/drawing/2014/main" id="{949208DF-F580-4B34-8DDD-9B7A5635C4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579126" y="3869303"/>
                <a:ext cx="4536912" cy="1633472"/>
              </a:xfrm>
              <a:prstGeom prst="rect">
                <a:avLst/>
              </a:prstGeom>
            </p:spPr>
          </p:pic>
        </p:grpSp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2445156" y="4453363"/>
              <a:ext cx="4199895" cy="890263"/>
            </a:xfrm>
            <a:prstGeom prst="rect">
              <a:avLst/>
            </a:prstGeom>
          </p:spPr>
        </p:pic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3732552" y="3917182"/>
              <a:ext cx="1625102" cy="549828"/>
            </a:xfrm>
            <a:prstGeom prst="rect">
              <a:avLst/>
            </a:prstGeom>
          </p:spPr>
        </p:pic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690AFC35-BF8C-4001-AF6C-DCE4C8A10CD7}"/>
              </a:ext>
            </a:extLst>
          </p:cNvPr>
          <p:cNvGrpSpPr/>
          <p:nvPr/>
        </p:nvGrpSpPr>
        <p:grpSpPr>
          <a:xfrm>
            <a:off x="6934200" y="3869303"/>
            <a:ext cx="4536912" cy="1633472"/>
            <a:chOff x="6934200" y="3869303"/>
            <a:chExt cx="4536912" cy="1633472"/>
          </a:xfrm>
        </p:grpSpPr>
        <p:grpSp>
          <p:nvGrpSpPr>
            <p:cNvPr id="51" name="그룹 1002">
              <a:extLst>
                <a:ext uri="{FF2B5EF4-FFF2-40B4-BE49-F238E27FC236}">
                  <a16:creationId xmlns:a16="http://schemas.microsoft.com/office/drawing/2014/main" id="{16ED3B88-14A1-420B-81E5-7E22312566DE}"/>
                </a:ext>
              </a:extLst>
            </p:cNvPr>
            <p:cNvGrpSpPr/>
            <p:nvPr/>
          </p:nvGrpSpPr>
          <p:grpSpPr>
            <a:xfrm>
              <a:off x="6934200" y="3869303"/>
              <a:ext cx="4536912" cy="1633472"/>
              <a:chOff x="1579126" y="3869303"/>
              <a:chExt cx="4536912" cy="1633472"/>
            </a:xfrm>
          </p:grpSpPr>
          <p:pic>
            <p:nvPicPr>
              <p:cNvPr id="52" name="Object 5">
                <a:extLst>
                  <a:ext uri="{FF2B5EF4-FFF2-40B4-BE49-F238E27FC236}">
                    <a16:creationId xmlns:a16="http://schemas.microsoft.com/office/drawing/2014/main" id="{0C91E007-7892-4216-B7DD-4BAFF1CEEB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579126" y="3869303"/>
                <a:ext cx="4536912" cy="1633472"/>
              </a:xfrm>
              <a:prstGeom prst="rect">
                <a:avLst/>
              </a:prstGeom>
            </p:spPr>
          </p:pic>
        </p:grpSp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992997" y="4446220"/>
              <a:ext cx="4419318" cy="890263"/>
            </a:xfrm>
            <a:prstGeom prst="rect">
              <a:avLst/>
            </a:prstGeom>
          </p:spPr>
        </p:pic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8384517" y="3917182"/>
              <a:ext cx="1636278" cy="54982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648383" y="3615727"/>
            <a:ext cx="513740" cy="161198"/>
            <a:chOff x="3648383" y="3615727"/>
            <a:chExt cx="513740" cy="161198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 rot="-16200000">
              <a:off x="3648383" y="3615727"/>
              <a:ext cx="513740" cy="16119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8862981" y="3510515"/>
            <a:ext cx="760459" cy="161198"/>
            <a:chOff x="8862981" y="3510515"/>
            <a:chExt cx="760459" cy="161198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 rot="-16200000">
              <a:off x="8862981" y="3510515"/>
              <a:ext cx="760459" cy="161198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4290198" y="3627071"/>
            <a:ext cx="513740" cy="161198"/>
            <a:chOff x="14290198" y="3627071"/>
            <a:chExt cx="513740" cy="161198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 rot="-16200000">
              <a:off x="14290198" y="3627071"/>
              <a:ext cx="513740" cy="161198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3743021" y="3340444"/>
            <a:ext cx="10966278" cy="174930"/>
            <a:chOff x="3743021" y="3340444"/>
            <a:chExt cx="10966278" cy="174930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3743021" y="3340444"/>
              <a:ext cx="10966278" cy="174930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0440816" y="5808036"/>
            <a:ext cx="3257931" cy="2403623"/>
            <a:chOff x="10440816" y="5808036"/>
            <a:chExt cx="3257931" cy="2403623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0440816" y="5808036"/>
              <a:ext cx="3257931" cy="2403623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1240787" y="6359917"/>
            <a:ext cx="536295" cy="536295"/>
            <a:chOff x="11240787" y="6359917"/>
            <a:chExt cx="536295" cy="536295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1240787" y="6359917"/>
              <a:ext cx="536295" cy="536295"/>
            </a:xfrm>
            <a:prstGeom prst="rect">
              <a:avLst/>
            </a:prstGeom>
          </p:spPr>
        </p:pic>
      </p:grpSp>
      <p:pic>
        <p:nvPicPr>
          <p:cNvPr id="58" name="Object 57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1515049" y="6985675"/>
            <a:ext cx="1269403" cy="439862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11859959" y="6557942"/>
            <a:ext cx="614585" cy="347794"/>
            <a:chOff x="11859959" y="6557942"/>
            <a:chExt cx="614585" cy="347794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1859959" y="6557942"/>
              <a:ext cx="614585" cy="347794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3962667" y="5737817"/>
            <a:ext cx="3257931" cy="2403623"/>
            <a:chOff x="13962667" y="5737817"/>
            <a:chExt cx="3257931" cy="2403623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3962667" y="5737817"/>
              <a:ext cx="3257931" cy="2403623"/>
            </a:xfrm>
            <a:prstGeom prst="rect">
              <a:avLst/>
            </a:prstGeom>
          </p:spPr>
        </p:pic>
      </p:grpSp>
      <p:pic>
        <p:nvPicPr>
          <p:cNvPr id="65" name="Object 64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14368382" y="9536953"/>
            <a:ext cx="3526859" cy="42472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31267" y="9375202"/>
            <a:ext cx="19148248" cy="114889"/>
            <a:chOff x="-431267" y="9375202"/>
            <a:chExt cx="19148248" cy="11488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-431267" y="9375202"/>
              <a:ext cx="19148248" cy="11488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58002" y="1342183"/>
            <a:ext cx="5033017" cy="98969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85906" y="7484888"/>
            <a:ext cx="536295" cy="672048"/>
            <a:chOff x="485906" y="7484888"/>
            <a:chExt cx="536295" cy="67204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5400000">
              <a:off x="485906" y="7484888"/>
              <a:ext cx="536295" cy="67204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74190" y="6408518"/>
            <a:ext cx="5880282" cy="810737"/>
            <a:chOff x="1274190" y="6408518"/>
            <a:chExt cx="5880282" cy="81073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74190" y="6408518"/>
              <a:ext cx="5880282" cy="810737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06506" y="7347482"/>
            <a:ext cx="7160706" cy="1000990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794191" y="7349004"/>
            <a:ext cx="7160706" cy="997947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801810" y="8290211"/>
            <a:ext cx="7126984" cy="799535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517602" y="-762274"/>
            <a:ext cx="15934540" cy="4477589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517602" y="2058440"/>
            <a:ext cx="15934540" cy="3787594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501276" y="4378559"/>
            <a:ext cx="15934540" cy="378759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274190" y="2056280"/>
            <a:ext cx="5880282" cy="4274069"/>
            <a:chOff x="1274190" y="2056280"/>
            <a:chExt cx="5880282" cy="427406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74190" y="2056280"/>
              <a:ext cx="5880282" cy="427406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356800" y="2983069"/>
            <a:ext cx="902679" cy="654471"/>
            <a:chOff x="4356800" y="2983069"/>
            <a:chExt cx="902679" cy="65447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10800000">
              <a:off x="4356800" y="2983069"/>
              <a:ext cx="902679" cy="654471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915849" y="2439635"/>
            <a:ext cx="1106258" cy="598690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214125" y="8290211"/>
            <a:ext cx="6505285" cy="799535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2385789" y="2144627"/>
            <a:ext cx="2396662" cy="2396662"/>
            <a:chOff x="2385789" y="2144627"/>
            <a:chExt cx="2396662" cy="2396662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385789" y="2144627"/>
              <a:ext cx="2396662" cy="2396662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326603" y="265696"/>
            <a:ext cx="3218423" cy="1206570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4368382" y="9536953"/>
            <a:ext cx="3526859" cy="42472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Object 8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3018906" y="6154345"/>
            <a:ext cx="15779187" cy="353179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408575" y="3259444"/>
            <a:ext cx="2023619" cy="699632"/>
            <a:chOff x="12408575" y="3259444"/>
            <a:chExt cx="2023619" cy="69963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408575" y="3259444"/>
              <a:ext cx="2023619" cy="69963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31267" y="9375202"/>
            <a:ext cx="19148248" cy="114889"/>
            <a:chOff x="-431267" y="9375202"/>
            <a:chExt cx="19148248" cy="11488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-431267" y="9375202"/>
              <a:ext cx="19148248" cy="11488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26603" y="265696"/>
            <a:ext cx="3218423" cy="120657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15145" y="1326126"/>
            <a:ext cx="5033017" cy="98969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78601" y="2061268"/>
            <a:ext cx="5521894" cy="98918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211313" y="2031481"/>
            <a:ext cx="536295" cy="672048"/>
            <a:chOff x="8211313" y="2031481"/>
            <a:chExt cx="536295" cy="67204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5400000">
              <a:off x="8211313" y="2031481"/>
              <a:ext cx="536295" cy="672048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870096" y="1517582"/>
            <a:ext cx="6699257" cy="1549508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460477" y="3404430"/>
            <a:ext cx="2006806" cy="55758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757315" y="6199198"/>
            <a:ext cx="393121" cy="826749"/>
            <a:chOff x="9757315" y="6199198"/>
            <a:chExt cx="393121" cy="82674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757315" y="6199198"/>
              <a:ext cx="393121" cy="82674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242815" y="6898809"/>
            <a:ext cx="393121" cy="127138"/>
            <a:chOff x="10242815" y="6898809"/>
            <a:chExt cx="393121" cy="127138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242815" y="6898809"/>
              <a:ext cx="393121" cy="127138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511807" y="5872347"/>
            <a:ext cx="821062" cy="349769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000066" y="6585907"/>
            <a:ext cx="822085" cy="349769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0903772" y="6392747"/>
            <a:ext cx="393121" cy="615267"/>
            <a:chOff x="10903772" y="6392747"/>
            <a:chExt cx="393121" cy="615267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903772" y="6392747"/>
              <a:ext cx="393121" cy="61526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389272" y="5767248"/>
            <a:ext cx="393121" cy="1240767"/>
            <a:chOff x="11389272" y="5767248"/>
            <a:chExt cx="393121" cy="1240767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389272" y="5767248"/>
              <a:ext cx="393121" cy="1240767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0609270" y="6100918"/>
            <a:ext cx="878265" cy="349769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9722197" y="7081631"/>
            <a:ext cx="711466" cy="349769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0877131" y="7081631"/>
            <a:ext cx="791574" cy="349769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9416090" y="6229240"/>
            <a:ext cx="281979" cy="349769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1187738" y="5481436"/>
            <a:ext cx="759401" cy="349769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2571024" y="6021769"/>
            <a:ext cx="393121" cy="1004179"/>
            <a:chOff x="12571024" y="6021769"/>
            <a:chExt cx="393121" cy="1004179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2571024" y="6021769"/>
              <a:ext cx="393121" cy="100417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3056524" y="6103960"/>
            <a:ext cx="393121" cy="921987"/>
            <a:chOff x="13056524" y="6103960"/>
            <a:chExt cx="393121" cy="921987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3056524" y="6103960"/>
              <a:ext cx="393121" cy="921987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2336667" y="5740582"/>
            <a:ext cx="763513" cy="349769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2813042" y="5872347"/>
            <a:ext cx="802258" cy="349769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3717481" y="5907483"/>
            <a:ext cx="393121" cy="1100531"/>
            <a:chOff x="13717481" y="5907483"/>
            <a:chExt cx="393121" cy="1100531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3717481" y="5907483"/>
              <a:ext cx="393121" cy="1100531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4202981" y="4387327"/>
            <a:ext cx="393121" cy="2620687"/>
            <a:chOff x="14202981" y="4387327"/>
            <a:chExt cx="393121" cy="2620687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4202981" y="4387327"/>
              <a:ext cx="393121" cy="2620687"/>
            </a:xfrm>
            <a:prstGeom prst="rect">
              <a:avLst/>
            </a:prstGeom>
          </p:spPr>
        </p:pic>
      </p:grpSp>
      <p:pic>
        <p:nvPicPr>
          <p:cNvPr id="49" name="Object 48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3551499" y="5630872"/>
            <a:ext cx="729548" cy="349769"/>
          </a:xfrm>
          <a:prstGeom prst="rect">
            <a:avLst/>
          </a:prstGeom>
        </p:spPr>
      </p:pic>
      <p:pic>
        <p:nvPicPr>
          <p:cNvPr id="50" name="Object 4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2535905" y="7081631"/>
            <a:ext cx="711466" cy="349769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3690840" y="7081631"/>
            <a:ext cx="791574" cy="349769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13972597" y="4089047"/>
            <a:ext cx="788250" cy="349769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5233184" y="6612573"/>
            <a:ext cx="393121" cy="370564"/>
            <a:chOff x="15233184" y="6612573"/>
            <a:chExt cx="393121" cy="370564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5233184" y="6612573"/>
              <a:ext cx="393121" cy="370564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5718684" y="5009524"/>
            <a:ext cx="393121" cy="1973613"/>
            <a:chOff x="15718684" y="5009524"/>
            <a:chExt cx="393121" cy="1973613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5718684" y="5009524"/>
              <a:ext cx="393121" cy="1973613"/>
            </a:xfrm>
            <a:prstGeom prst="rect">
              <a:avLst/>
            </a:prstGeom>
          </p:spPr>
        </p:pic>
      </p:grpSp>
      <p:pic>
        <p:nvPicPr>
          <p:cNvPr id="59" name="Object 58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15034558" y="6356557"/>
            <a:ext cx="750398" cy="349769"/>
          </a:xfrm>
          <a:prstGeom prst="rect">
            <a:avLst/>
          </a:prstGeom>
        </p:spPr>
      </p:pic>
      <p:pic>
        <p:nvPicPr>
          <p:cNvPr id="60" name="Object 59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15588022" y="4724849"/>
            <a:ext cx="679468" cy="349769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16379641" y="5899013"/>
            <a:ext cx="393121" cy="1066190"/>
            <a:chOff x="16379641" y="5899013"/>
            <a:chExt cx="393121" cy="1066190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6379641" y="5899013"/>
              <a:ext cx="393121" cy="1066190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6865141" y="4825417"/>
            <a:ext cx="393121" cy="2139786"/>
            <a:chOff x="16865141" y="4825417"/>
            <a:chExt cx="393121" cy="2139786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6865141" y="4825417"/>
              <a:ext cx="393121" cy="2139786"/>
            </a:xfrm>
            <a:prstGeom prst="rect">
              <a:avLst/>
            </a:prstGeom>
          </p:spPr>
        </p:pic>
      </p:grpSp>
      <p:pic>
        <p:nvPicPr>
          <p:cNvPr id="67" name="Object 66"/>
          <p:cNvPicPr>
            <a:picLocks noChangeAspect="1"/>
          </p:cNvPicPr>
          <p:nvPr/>
        </p:nvPicPr>
        <p:blipFill>
          <a:blip r:embed="rId36" cstate="print"/>
          <a:stretch>
            <a:fillRect/>
          </a:stretch>
        </p:blipFill>
        <p:spPr>
          <a:xfrm>
            <a:off x="16228156" y="5600905"/>
            <a:ext cx="701960" cy="349769"/>
          </a:xfrm>
          <a:prstGeom prst="rect">
            <a:avLst/>
          </a:prstGeom>
        </p:spPr>
      </p:pic>
      <p:pic>
        <p:nvPicPr>
          <p:cNvPr id="68" name="Object 6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5198066" y="7038820"/>
            <a:ext cx="711466" cy="349769"/>
          </a:xfrm>
          <a:prstGeom prst="rect">
            <a:avLst/>
          </a:prstGeom>
        </p:spPr>
      </p:pic>
      <p:pic>
        <p:nvPicPr>
          <p:cNvPr id="69" name="Object 6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6353000" y="7038820"/>
            <a:ext cx="791574" cy="349769"/>
          </a:xfrm>
          <a:prstGeom prst="rect">
            <a:avLst/>
          </a:prstGeom>
        </p:spPr>
      </p:pic>
      <p:pic>
        <p:nvPicPr>
          <p:cNvPr id="70" name="Object 69"/>
          <p:cNvPicPr>
            <a:picLocks noChangeAspect="1"/>
          </p:cNvPicPr>
          <p:nvPr/>
        </p:nvPicPr>
        <p:blipFill>
          <a:blip r:embed="rId37" cstate="print"/>
          <a:stretch>
            <a:fillRect/>
          </a:stretch>
        </p:blipFill>
        <p:spPr>
          <a:xfrm>
            <a:off x="16673345" y="4527137"/>
            <a:ext cx="749553" cy="349769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10242815" y="7537184"/>
            <a:ext cx="1130702" cy="463147"/>
            <a:chOff x="10242815" y="7529007"/>
            <a:chExt cx="1130702" cy="463147"/>
          </a:xfrm>
        </p:grpSpPr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10242815" y="7529007"/>
              <a:ext cx="1130702" cy="463147"/>
            </a:xfrm>
            <a:prstGeom prst="rect">
              <a:avLst/>
            </a:prstGeom>
          </p:spPr>
        </p:pic>
      </p:grpSp>
      <p:pic>
        <p:nvPicPr>
          <p:cNvPr id="74" name="Object 73"/>
          <p:cNvPicPr>
            <a:picLocks noChangeAspect="1"/>
          </p:cNvPicPr>
          <p:nvPr/>
        </p:nvPicPr>
        <p:blipFill>
          <a:blip r:embed="rId39" cstate="print"/>
          <a:stretch>
            <a:fillRect/>
          </a:stretch>
        </p:blipFill>
        <p:spPr>
          <a:xfrm>
            <a:off x="10282775" y="7568889"/>
            <a:ext cx="805353" cy="399736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12950727" y="7537182"/>
            <a:ext cx="1130702" cy="463147"/>
            <a:chOff x="12950727" y="7529007"/>
            <a:chExt cx="1130702" cy="463147"/>
          </a:xfrm>
        </p:grpSpPr>
        <p:pic>
          <p:nvPicPr>
            <p:cNvPr id="76" name="Object 75"/>
            <p:cNvPicPr>
              <a:picLocks noChangeAspect="1"/>
            </p:cNvPicPr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12950727" y="7529007"/>
              <a:ext cx="1130702" cy="463147"/>
            </a:xfrm>
            <a:prstGeom prst="rect">
              <a:avLst/>
            </a:prstGeom>
          </p:spPr>
        </p:pic>
      </p:grpSp>
      <p:pic>
        <p:nvPicPr>
          <p:cNvPr id="78" name="Object 77"/>
          <p:cNvPicPr>
            <a:picLocks noChangeAspect="1"/>
          </p:cNvPicPr>
          <p:nvPr/>
        </p:nvPicPr>
        <p:blipFill>
          <a:blip r:embed="rId40" cstate="print"/>
          <a:stretch>
            <a:fillRect/>
          </a:stretch>
        </p:blipFill>
        <p:spPr>
          <a:xfrm>
            <a:off x="12990697" y="7568887"/>
            <a:ext cx="805353" cy="399736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15814290" y="7537182"/>
            <a:ext cx="1130702" cy="463147"/>
            <a:chOff x="15814290" y="7529007"/>
            <a:chExt cx="1130702" cy="463147"/>
          </a:xfrm>
        </p:grpSpPr>
        <p:pic>
          <p:nvPicPr>
            <p:cNvPr id="80" name="Object 79"/>
            <p:cNvPicPr>
              <a:picLocks noChangeAspect="1"/>
            </p:cNvPicPr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15814290" y="7529007"/>
              <a:ext cx="1130702" cy="463147"/>
            </a:xfrm>
            <a:prstGeom prst="rect">
              <a:avLst/>
            </a:prstGeom>
          </p:spPr>
        </p:pic>
      </p:grpSp>
      <p:pic>
        <p:nvPicPr>
          <p:cNvPr id="82" name="Object 81"/>
          <p:cNvPicPr>
            <a:picLocks noChangeAspect="1"/>
          </p:cNvPicPr>
          <p:nvPr/>
        </p:nvPicPr>
        <p:blipFill>
          <a:blip r:embed="rId41" cstate="print"/>
          <a:stretch>
            <a:fillRect/>
          </a:stretch>
        </p:blipFill>
        <p:spPr>
          <a:xfrm>
            <a:off x="15854213" y="7568887"/>
            <a:ext cx="805353" cy="399736"/>
          </a:xfrm>
          <a:prstGeom prst="rect">
            <a:avLst/>
          </a:prstGeom>
        </p:spPr>
      </p:pic>
      <p:grpSp>
        <p:nvGrpSpPr>
          <p:cNvPr id="1019" name="그룹 1019"/>
          <p:cNvGrpSpPr/>
          <p:nvPr/>
        </p:nvGrpSpPr>
        <p:grpSpPr>
          <a:xfrm>
            <a:off x="9419048" y="4193137"/>
            <a:ext cx="588968" cy="231574"/>
            <a:chOff x="9419048" y="4193137"/>
            <a:chExt cx="588968" cy="231574"/>
          </a:xfrm>
        </p:grpSpPr>
        <p:pic>
          <p:nvPicPr>
            <p:cNvPr id="85" name="Object 84"/>
            <p:cNvPicPr>
              <a:picLocks noChangeAspect="1"/>
            </p:cNvPicPr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9419048" y="4193137"/>
              <a:ext cx="588968" cy="231574"/>
            </a:xfrm>
            <a:prstGeom prst="rect">
              <a:avLst/>
            </a:prstGeom>
          </p:spPr>
        </p:pic>
      </p:grpSp>
      <p:pic>
        <p:nvPicPr>
          <p:cNvPr id="87" name="Object 86"/>
          <p:cNvPicPr>
            <a:picLocks noChangeAspect="1"/>
          </p:cNvPicPr>
          <p:nvPr/>
        </p:nvPicPr>
        <p:blipFill>
          <a:blip r:embed="rId43" cstate="print"/>
          <a:stretch>
            <a:fillRect/>
          </a:stretch>
        </p:blipFill>
        <p:spPr>
          <a:xfrm>
            <a:off x="10095715" y="4099353"/>
            <a:ext cx="1727144" cy="446020"/>
          </a:xfrm>
          <a:prstGeom prst="rect">
            <a:avLst/>
          </a:prstGeom>
        </p:spPr>
      </p:pic>
      <p:grpSp>
        <p:nvGrpSpPr>
          <p:cNvPr id="1020" name="그룹 1020"/>
          <p:cNvGrpSpPr/>
          <p:nvPr/>
        </p:nvGrpSpPr>
        <p:grpSpPr>
          <a:xfrm>
            <a:off x="9419048" y="4480493"/>
            <a:ext cx="588968" cy="231574"/>
            <a:chOff x="9419048" y="4480493"/>
            <a:chExt cx="588968" cy="231574"/>
          </a:xfrm>
        </p:grpSpPr>
        <p:pic>
          <p:nvPicPr>
            <p:cNvPr id="89" name="Object 88"/>
            <p:cNvPicPr>
              <a:picLocks noChangeAspect="1"/>
            </p:cNvPicPr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9419048" y="4480493"/>
              <a:ext cx="588968" cy="231574"/>
            </a:xfrm>
            <a:prstGeom prst="rect">
              <a:avLst/>
            </a:prstGeom>
          </p:spPr>
        </p:pic>
      </p:grpSp>
      <p:pic>
        <p:nvPicPr>
          <p:cNvPr id="91" name="Object 90"/>
          <p:cNvPicPr>
            <a:picLocks noChangeAspect="1"/>
          </p:cNvPicPr>
          <p:nvPr/>
        </p:nvPicPr>
        <p:blipFill>
          <a:blip r:embed="rId45" cstate="print"/>
          <a:stretch>
            <a:fillRect/>
          </a:stretch>
        </p:blipFill>
        <p:spPr>
          <a:xfrm>
            <a:off x="10095715" y="4382877"/>
            <a:ext cx="1727144" cy="446020"/>
          </a:xfrm>
          <a:prstGeom prst="rect">
            <a:avLst/>
          </a:prstGeom>
        </p:spPr>
      </p:pic>
      <p:pic>
        <p:nvPicPr>
          <p:cNvPr id="92" name="Object 91"/>
          <p:cNvPicPr>
            <a:picLocks noChangeAspect="1"/>
          </p:cNvPicPr>
          <p:nvPr/>
        </p:nvPicPr>
        <p:blipFill>
          <a:blip r:embed="rId46" cstate="print"/>
          <a:stretch>
            <a:fillRect/>
          </a:stretch>
        </p:blipFill>
        <p:spPr>
          <a:xfrm>
            <a:off x="9385579" y="6856420"/>
            <a:ext cx="313544" cy="349769"/>
          </a:xfrm>
          <a:prstGeom prst="rect">
            <a:avLst/>
          </a:prstGeom>
        </p:spPr>
      </p:pic>
      <p:grpSp>
        <p:nvGrpSpPr>
          <p:cNvPr id="1021" name="그룹 1021"/>
          <p:cNvGrpSpPr/>
          <p:nvPr/>
        </p:nvGrpSpPr>
        <p:grpSpPr>
          <a:xfrm>
            <a:off x="424832" y="1084053"/>
            <a:ext cx="814728" cy="575102"/>
            <a:chOff x="424832" y="1084053"/>
            <a:chExt cx="814728" cy="575102"/>
          </a:xfrm>
        </p:grpSpPr>
        <p:pic>
          <p:nvPicPr>
            <p:cNvPr id="94" name="Object 93"/>
            <p:cNvPicPr>
              <a:picLocks noChangeAspect="1"/>
            </p:cNvPicPr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424832" y="1084053"/>
              <a:ext cx="814728" cy="575102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2462466" y="3118222"/>
            <a:ext cx="2830940" cy="2953580"/>
            <a:chOff x="2462466" y="3118222"/>
            <a:chExt cx="2830940" cy="2953580"/>
          </a:xfrm>
        </p:grpSpPr>
        <p:pic>
          <p:nvPicPr>
            <p:cNvPr id="97" name="Object 96"/>
            <p:cNvPicPr>
              <a:picLocks noChangeAspect="1"/>
            </p:cNvPicPr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2462466" y="3118222"/>
              <a:ext cx="2830940" cy="2953580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4552927" y="3567315"/>
            <a:ext cx="617280" cy="1137072"/>
            <a:chOff x="4552927" y="3567315"/>
            <a:chExt cx="617280" cy="1137072"/>
          </a:xfrm>
        </p:grpSpPr>
        <p:pic>
          <p:nvPicPr>
            <p:cNvPr id="100" name="Object 99"/>
            <p:cNvPicPr>
              <a:picLocks noChangeAspect="1"/>
            </p:cNvPicPr>
            <p:nvPr/>
          </p:nvPicPr>
          <p:blipFill>
            <a:blip r:embed="rId49" cstate="print"/>
            <a:stretch>
              <a:fillRect/>
            </a:stretch>
          </p:blipFill>
          <p:spPr>
            <a:xfrm rot="-5400000">
              <a:off x="4552927" y="3567315"/>
              <a:ext cx="617280" cy="1137072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5430103" y="3423777"/>
            <a:ext cx="1830565" cy="537863"/>
            <a:chOff x="5430103" y="3423777"/>
            <a:chExt cx="1830565" cy="537863"/>
          </a:xfrm>
        </p:grpSpPr>
        <p:pic>
          <p:nvPicPr>
            <p:cNvPr id="103" name="Object 102"/>
            <p:cNvPicPr>
              <a:picLocks noChangeAspect="1"/>
            </p:cNvPicPr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5430103" y="3423777"/>
              <a:ext cx="1830565" cy="537863"/>
            </a:xfrm>
            <a:prstGeom prst="rect">
              <a:avLst/>
            </a:prstGeom>
          </p:spPr>
        </p:pic>
      </p:grpSp>
      <p:pic>
        <p:nvPicPr>
          <p:cNvPr id="105" name="Object 104"/>
          <p:cNvPicPr>
            <a:picLocks noChangeAspect="1"/>
          </p:cNvPicPr>
          <p:nvPr/>
        </p:nvPicPr>
        <p:blipFill>
          <a:blip r:embed="rId51" cstate="print"/>
          <a:stretch>
            <a:fillRect/>
          </a:stretch>
        </p:blipFill>
        <p:spPr>
          <a:xfrm>
            <a:off x="5566258" y="3518382"/>
            <a:ext cx="1611541" cy="399127"/>
          </a:xfrm>
          <a:prstGeom prst="rect">
            <a:avLst/>
          </a:prstGeom>
        </p:spPr>
      </p:pic>
      <p:pic>
        <p:nvPicPr>
          <p:cNvPr id="106" name="Object 105"/>
          <p:cNvPicPr>
            <a:picLocks noChangeAspect="1"/>
          </p:cNvPicPr>
          <p:nvPr/>
        </p:nvPicPr>
        <p:blipFill>
          <a:blip r:embed="rId52" cstate="print"/>
          <a:stretch>
            <a:fillRect/>
          </a:stretch>
        </p:blipFill>
        <p:spPr>
          <a:xfrm>
            <a:off x="3988925" y="5832648"/>
            <a:ext cx="1128607" cy="386022"/>
          </a:xfrm>
          <a:prstGeom prst="rect">
            <a:avLst/>
          </a:prstGeom>
        </p:spPr>
      </p:pic>
      <p:pic>
        <p:nvPicPr>
          <p:cNvPr id="107" name="Object 106"/>
          <p:cNvPicPr>
            <a:picLocks noChangeAspect="1"/>
          </p:cNvPicPr>
          <p:nvPr/>
        </p:nvPicPr>
        <p:blipFill>
          <a:blip r:embed="rId53" cstate="print"/>
          <a:stretch>
            <a:fillRect/>
          </a:stretch>
        </p:blipFill>
        <p:spPr>
          <a:xfrm>
            <a:off x="2667334" y="5832648"/>
            <a:ext cx="1130029" cy="386022"/>
          </a:xfrm>
          <a:prstGeom prst="rect">
            <a:avLst/>
          </a:prstGeom>
        </p:spPr>
      </p:pic>
      <p:pic>
        <p:nvPicPr>
          <p:cNvPr id="108" name="Object 107"/>
          <p:cNvPicPr>
            <a:picLocks noChangeAspect="1"/>
          </p:cNvPicPr>
          <p:nvPr/>
        </p:nvPicPr>
        <p:blipFill>
          <a:blip r:embed="rId54" cstate="print"/>
          <a:stretch>
            <a:fillRect/>
          </a:stretch>
        </p:blipFill>
        <p:spPr>
          <a:xfrm>
            <a:off x="3371686" y="2991220"/>
            <a:ext cx="966681" cy="386022"/>
          </a:xfrm>
          <a:prstGeom prst="rect">
            <a:avLst/>
          </a:prstGeom>
        </p:spPr>
      </p:pic>
      <p:grpSp>
        <p:nvGrpSpPr>
          <p:cNvPr id="1025" name="그룹 1025"/>
          <p:cNvGrpSpPr/>
          <p:nvPr/>
        </p:nvGrpSpPr>
        <p:grpSpPr>
          <a:xfrm>
            <a:off x="9744764" y="8930614"/>
            <a:ext cx="672339" cy="273159"/>
            <a:chOff x="9744764" y="8930614"/>
            <a:chExt cx="672339" cy="273159"/>
          </a:xfrm>
        </p:grpSpPr>
        <p:pic>
          <p:nvPicPr>
            <p:cNvPr id="110" name="Object 109"/>
            <p:cNvPicPr>
              <a:picLocks noChangeAspect="1"/>
            </p:cNvPicPr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9744764" y="8930614"/>
              <a:ext cx="672339" cy="273159"/>
            </a:xfrm>
            <a:prstGeom prst="rect">
              <a:avLst/>
            </a:prstGeom>
          </p:spPr>
        </p:pic>
      </p:grpSp>
      <p:pic>
        <p:nvPicPr>
          <p:cNvPr id="112" name="Object 111"/>
          <p:cNvPicPr>
            <a:picLocks noChangeAspect="1"/>
          </p:cNvPicPr>
          <p:nvPr/>
        </p:nvPicPr>
        <p:blipFill>
          <a:blip r:embed="rId56" cstate="print"/>
          <a:stretch>
            <a:fillRect/>
          </a:stretch>
        </p:blipFill>
        <p:spPr>
          <a:xfrm>
            <a:off x="9443239" y="8003400"/>
            <a:ext cx="8113825" cy="1434947"/>
          </a:xfrm>
          <a:prstGeom prst="rect">
            <a:avLst/>
          </a:prstGeom>
        </p:spPr>
      </p:pic>
      <p:pic>
        <p:nvPicPr>
          <p:cNvPr id="113" name="Object 112"/>
          <p:cNvPicPr>
            <a:picLocks noChangeAspect="1"/>
          </p:cNvPicPr>
          <p:nvPr/>
        </p:nvPicPr>
        <p:blipFill>
          <a:blip r:embed="rId57" cstate="print"/>
          <a:stretch>
            <a:fillRect/>
          </a:stretch>
        </p:blipFill>
        <p:spPr>
          <a:xfrm>
            <a:off x="14368382" y="9536953"/>
            <a:ext cx="3526859" cy="42472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53695" y="1800728"/>
            <a:ext cx="17173232" cy="919180"/>
            <a:chOff x="553695" y="1800728"/>
            <a:chExt cx="17173232" cy="91918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53695" y="1800728"/>
              <a:ext cx="17173232" cy="91918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1183980" y="7224810"/>
            <a:ext cx="9881355" cy="143043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795880" y="3128642"/>
            <a:ext cx="5316597" cy="2848043"/>
            <a:chOff x="11795880" y="3128642"/>
            <a:chExt cx="5316597" cy="284804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795880" y="3128642"/>
              <a:ext cx="5316597" cy="284804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115116" y="4841152"/>
            <a:ext cx="4678124" cy="809659"/>
            <a:chOff x="12115116" y="4841152"/>
            <a:chExt cx="4678124" cy="80965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115116" y="4841152"/>
              <a:ext cx="4678124" cy="80965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62109" y="3128642"/>
            <a:ext cx="5316597" cy="2905186"/>
            <a:chOff x="1162109" y="3128642"/>
            <a:chExt cx="5316597" cy="290518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62109" y="3128642"/>
              <a:ext cx="5316597" cy="290518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483915" y="3124374"/>
            <a:ext cx="5316597" cy="2909454"/>
            <a:chOff x="6483915" y="3124374"/>
            <a:chExt cx="5316597" cy="290945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483915" y="3124374"/>
              <a:ext cx="5316597" cy="290945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-431267" y="9375202"/>
            <a:ext cx="19148248" cy="114889"/>
            <a:chOff x="-431267" y="9375202"/>
            <a:chExt cx="19148248" cy="11488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0800000">
              <a:off x="-431267" y="9375202"/>
              <a:ext cx="19148248" cy="114889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26603" y="265696"/>
            <a:ext cx="2651581" cy="1206570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58002" y="1326126"/>
            <a:ext cx="4644455" cy="989690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47525" y="1965801"/>
            <a:ext cx="15120677" cy="673825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9321685" y="7472273"/>
            <a:ext cx="536295" cy="672048"/>
            <a:chOff x="9321685" y="7472273"/>
            <a:chExt cx="536295" cy="672048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5400000">
              <a:off x="9321685" y="7472273"/>
              <a:ext cx="536295" cy="672048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558277" y="3574931"/>
            <a:ext cx="4609713" cy="1290825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806868" y="3583397"/>
            <a:ext cx="4784109" cy="890263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2087634" y="3528629"/>
            <a:ext cx="4633484" cy="890263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398913" y="6419261"/>
            <a:ext cx="13630532" cy="2924358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512372" y="4879248"/>
            <a:ext cx="4652455" cy="1071402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6663705" y="4913134"/>
            <a:ext cx="5063492" cy="741886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5216222" y="5380193"/>
            <a:ext cx="625504" cy="982442"/>
            <a:chOff x="15216222" y="5380193"/>
            <a:chExt cx="625504" cy="982442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-5400000">
              <a:off x="15216222" y="5380193"/>
              <a:ext cx="625504" cy="982442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1767309" y="5890462"/>
            <a:ext cx="3179540" cy="741886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4368382" y="9536953"/>
            <a:ext cx="3526859" cy="42472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520904" y="1056254"/>
            <a:ext cx="5376239" cy="3887151"/>
            <a:chOff x="12520904" y="1056254"/>
            <a:chExt cx="5376239" cy="388715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520904" y="1056254"/>
              <a:ext cx="5376239" cy="388715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12213" y="1582641"/>
            <a:ext cx="11965107" cy="3493016"/>
            <a:chOff x="312213" y="1582641"/>
            <a:chExt cx="11965107" cy="349301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2213" y="1582641"/>
              <a:ext cx="11965107" cy="349301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12213" y="5286221"/>
            <a:ext cx="8158665" cy="3846831"/>
            <a:chOff x="312213" y="5286221"/>
            <a:chExt cx="8158665" cy="384683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2213" y="5286221"/>
              <a:ext cx="8158665" cy="384683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17721" y="3904706"/>
            <a:ext cx="11387784" cy="800329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43644" y="1236211"/>
            <a:ext cx="4645370" cy="938262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26603" y="265697"/>
            <a:ext cx="2651579" cy="1206569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57200" y="2049730"/>
            <a:ext cx="3792972" cy="625508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17721" y="2658100"/>
            <a:ext cx="5480015" cy="46735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3057028" y="1582641"/>
            <a:ext cx="4130426" cy="2620083"/>
            <a:chOff x="13057028" y="1582641"/>
            <a:chExt cx="4130426" cy="262008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3057028" y="2678234"/>
              <a:ext cx="4058317" cy="1000681"/>
              <a:chOff x="13057028" y="2678234"/>
              <a:chExt cx="4058317" cy="1000681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3057028" y="2678234"/>
                <a:ext cx="4058317" cy="1000681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3130312" y="3678915"/>
              <a:ext cx="4050737" cy="522676"/>
              <a:chOff x="13130312" y="3678915"/>
              <a:chExt cx="4050737" cy="522676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3130312" y="3678915"/>
                <a:ext cx="4050737" cy="522676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3479348" y="1582641"/>
              <a:ext cx="3432596" cy="1268568"/>
              <a:chOff x="13479348" y="1582641"/>
              <a:chExt cx="3432596" cy="1268568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3479348" y="1582641"/>
                <a:ext cx="3432596" cy="1268568"/>
              </a:xfrm>
              <a:prstGeom prst="rect">
                <a:avLst/>
              </a:prstGeom>
            </p:spPr>
          </p:pic>
        </p:grpSp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14119" y="5763811"/>
            <a:ext cx="1985322" cy="625508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14119" y="7348880"/>
            <a:ext cx="1708757" cy="625508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514119" y="6303573"/>
            <a:ext cx="6635345" cy="800329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514119" y="7880010"/>
            <a:ext cx="6365214" cy="1146797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349051" y="4997564"/>
            <a:ext cx="1615960" cy="938262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517721" y="3336992"/>
            <a:ext cx="3792972" cy="625508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3466769" y="552122"/>
            <a:ext cx="3316336" cy="625508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0001454" y="8935898"/>
            <a:ext cx="2100447" cy="549828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4704740" y="8935898"/>
            <a:ext cx="2016495" cy="549828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4556217" y="4890193"/>
            <a:ext cx="3421781" cy="389482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8857143" y="5245399"/>
            <a:ext cx="4439571" cy="3630279"/>
            <a:chOff x="8857143" y="5245399"/>
            <a:chExt cx="4439571" cy="3630279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8857143" y="5245399"/>
              <a:ext cx="4439571" cy="363027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3465191" y="5220554"/>
            <a:ext cx="4439571" cy="3630279"/>
            <a:chOff x="13465191" y="5220554"/>
            <a:chExt cx="4439571" cy="3630279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3465191" y="5220554"/>
              <a:ext cx="4439571" cy="363027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-431267" y="9375202"/>
            <a:ext cx="19148248" cy="114889"/>
            <a:chOff x="-431267" y="9375202"/>
            <a:chExt cx="19148248" cy="114889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 rot="10800000">
              <a:off x="-431267" y="9375202"/>
              <a:ext cx="19148248" cy="114889"/>
            </a:xfrm>
            <a:prstGeom prst="rect">
              <a:avLst/>
            </a:prstGeom>
          </p:spPr>
        </p:pic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4368382" y="9536953"/>
            <a:ext cx="3526859" cy="42472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95C2B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96800" y="-428571"/>
            <a:ext cx="19049181" cy="5561905"/>
            <a:chOff x="-496800" y="-428571"/>
            <a:chExt cx="19049181" cy="556190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96800" y="-428571"/>
              <a:ext cx="19049181" cy="556190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23981" y="3246339"/>
            <a:ext cx="15037753" cy="1971170"/>
            <a:chOff x="1623981" y="3246339"/>
            <a:chExt cx="15037753" cy="197117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23981" y="3246339"/>
              <a:ext cx="15037753" cy="197117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15671" y="5926420"/>
            <a:ext cx="1278169" cy="130885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43823" y="6735728"/>
            <a:ext cx="2182422" cy="110473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58106" y="7609401"/>
            <a:ext cx="1689862" cy="1472978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576068" y="5926420"/>
            <a:ext cx="1278168" cy="1308859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619985" y="6727547"/>
            <a:ext cx="1343585" cy="1104734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718506" y="7609401"/>
            <a:ext cx="1689863" cy="1472979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636420" y="5926420"/>
            <a:ext cx="1278168" cy="1308859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664575" y="6696528"/>
            <a:ext cx="2438034" cy="1104734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778858" y="7609401"/>
            <a:ext cx="2495936" cy="1930109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3696801" y="5926420"/>
            <a:ext cx="1278168" cy="1308859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724956" y="6751196"/>
            <a:ext cx="2072329" cy="1104734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3839239" y="7609401"/>
            <a:ext cx="2399685" cy="1930109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4270676" y="2289399"/>
            <a:ext cx="5768732" cy="535413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048000" y="1085530"/>
            <a:ext cx="4013947" cy="3436215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4270676" y="1797812"/>
            <a:ext cx="3863601" cy="52312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4727264" y="3001055"/>
            <a:ext cx="693161" cy="245284"/>
            <a:chOff x="14727264" y="3001055"/>
            <a:chExt cx="693161" cy="245284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4727264" y="3001055"/>
              <a:ext cx="693161" cy="24528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643813" y="2491876"/>
            <a:ext cx="573536" cy="240988"/>
            <a:chOff x="12643813" y="2491876"/>
            <a:chExt cx="573536" cy="240988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2643813" y="2491876"/>
              <a:ext cx="573536" cy="24098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61464" y="1798979"/>
            <a:ext cx="9301590" cy="3058164"/>
            <a:chOff x="361464" y="1798979"/>
            <a:chExt cx="9301590" cy="305816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61464" y="1798979"/>
              <a:ext cx="9301590" cy="305816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347263" y="-1019096"/>
            <a:ext cx="12547748" cy="551674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206756" y="288701"/>
            <a:ext cx="1139848" cy="466893"/>
            <a:chOff x="10206756" y="288701"/>
            <a:chExt cx="1139848" cy="46689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206756" y="288701"/>
              <a:ext cx="1139848" cy="466893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248527" y="370599"/>
            <a:ext cx="786804" cy="38345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347263" y="1948571"/>
            <a:ext cx="12547748" cy="5516748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347263" y="4892486"/>
            <a:ext cx="12547748" cy="551674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431267" y="9375202"/>
            <a:ext cx="19148248" cy="114889"/>
            <a:chOff x="-431267" y="9375202"/>
            <a:chExt cx="19148248" cy="11488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0800000">
              <a:off x="-431267" y="9375202"/>
              <a:ext cx="19148248" cy="11488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204851" y="3277273"/>
            <a:ext cx="1139848" cy="466893"/>
            <a:chOff x="10204851" y="3277273"/>
            <a:chExt cx="1139848" cy="46689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204851" y="3277273"/>
              <a:ext cx="1139848" cy="466893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246622" y="3359171"/>
            <a:ext cx="786804" cy="38345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0221994" y="6208701"/>
            <a:ext cx="1139848" cy="466893"/>
            <a:chOff x="10221994" y="6208701"/>
            <a:chExt cx="1139848" cy="466893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221994" y="6208701"/>
              <a:ext cx="1139848" cy="466893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263764" y="6290599"/>
            <a:ext cx="786804" cy="383453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31186" y="2803106"/>
            <a:ext cx="4795817" cy="559097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31186" y="2251352"/>
            <a:ext cx="2853110" cy="659793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31186" y="3348939"/>
            <a:ext cx="7908831" cy="890263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31186" y="4311401"/>
            <a:ext cx="7661066" cy="1290825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898816" y="6633435"/>
            <a:ext cx="1912388" cy="2170338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2044654" y="6902591"/>
            <a:ext cx="1632026" cy="1632026"/>
            <a:chOff x="2044654" y="6902591"/>
            <a:chExt cx="1632026" cy="1632026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044654" y="6902591"/>
              <a:ext cx="1632026" cy="163202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257121" y="6261838"/>
            <a:ext cx="453402" cy="453402"/>
            <a:chOff x="4257121" y="6261838"/>
            <a:chExt cx="453402" cy="453402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257121" y="6261838"/>
              <a:ext cx="453402" cy="45340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477633" y="6532982"/>
            <a:ext cx="743150" cy="460270"/>
            <a:chOff x="3477633" y="6532982"/>
            <a:chExt cx="743150" cy="460270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477633" y="6532982"/>
              <a:ext cx="743150" cy="460270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2129194" y="7406155"/>
            <a:ext cx="1257307" cy="643999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4063986" y="6765124"/>
            <a:ext cx="908302" cy="306526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4267061" y="6349601"/>
            <a:ext cx="478418" cy="384974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666667" y="7564620"/>
            <a:ext cx="1248479" cy="390085"/>
            <a:chOff x="666667" y="7564620"/>
            <a:chExt cx="1248479" cy="390085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851745" y="7543668"/>
              <a:ext cx="763567" cy="306526"/>
            </a:xfrm>
            <a:prstGeom prst="rect">
              <a:avLst/>
            </a:prstGeom>
          </p:spPr>
        </p:pic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645715" y="7715400"/>
              <a:ext cx="83807" cy="30216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078817" y="7127125"/>
            <a:ext cx="965618" cy="409594"/>
            <a:chOff x="1078817" y="7127125"/>
            <a:chExt cx="965618" cy="409594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1406230" y="7304751"/>
              <a:ext cx="638205" cy="54342"/>
              <a:chOff x="1406230" y="7304751"/>
              <a:chExt cx="638205" cy="54342"/>
            </a:xfrm>
          </p:grpSpPr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406230" y="7304751"/>
                <a:ext cx="638205" cy="54342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078817" y="7127125"/>
              <a:ext cx="409594" cy="409594"/>
              <a:chOff x="1078817" y="7127125"/>
              <a:chExt cx="409594" cy="409594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078817" y="7127125"/>
                <a:ext cx="409594" cy="409594"/>
              </a:xfrm>
              <a:prstGeom prst="rect">
                <a:avLst/>
              </a:prstGeom>
            </p:spPr>
          </p:pic>
        </p:grpSp>
      </p:grpSp>
      <p:pic>
        <p:nvPicPr>
          <p:cNvPr id="52" name="Object 51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084268" y="7209618"/>
            <a:ext cx="408052" cy="300830"/>
          </a:xfrm>
          <a:prstGeom prst="rect">
            <a:avLst/>
          </a:prstGeom>
        </p:spPr>
      </p:pic>
      <p:pic>
        <p:nvPicPr>
          <p:cNvPr id="53" name="Object 52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917954" y="5949382"/>
            <a:ext cx="1466629" cy="557581"/>
          </a:xfrm>
          <a:prstGeom prst="rect">
            <a:avLst/>
          </a:prstGeom>
        </p:spPr>
      </p:pic>
      <p:pic>
        <p:nvPicPr>
          <p:cNvPr id="54" name="Object 53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5748836" y="6600662"/>
            <a:ext cx="1912388" cy="2170338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5894674" y="6869818"/>
            <a:ext cx="1632026" cy="1632026"/>
            <a:chOff x="5894674" y="6869818"/>
            <a:chExt cx="1632026" cy="1632026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894674" y="6869818"/>
              <a:ext cx="1632026" cy="1632026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8116086" y="6294869"/>
            <a:ext cx="413153" cy="413153"/>
            <a:chOff x="8116086" y="6294869"/>
            <a:chExt cx="413153" cy="413153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8116086" y="6294869"/>
              <a:ext cx="413153" cy="413153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7327654" y="6481451"/>
            <a:ext cx="772799" cy="478633"/>
            <a:chOff x="7327654" y="6481451"/>
            <a:chExt cx="772799" cy="478633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7327654" y="6481451"/>
              <a:ext cx="772799" cy="478633"/>
            </a:xfrm>
            <a:prstGeom prst="rect">
              <a:avLst/>
            </a:prstGeom>
          </p:spPr>
        </p:pic>
      </p:grpSp>
      <p:pic>
        <p:nvPicPr>
          <p:cNvPr id="64" name="Object 63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5979213" y="7373386"/>
            <a:ext cx="1257307" cy="643999"/>
          </a:xfrm>
          <a:prstGeom prst="rect">
            <a:avLst/>
          </a:prstGeom>
        </p:spPr>
      </p:pic>
      <p:pic>
        <p:nvPicPr>
          <p:cNvPr id="65" name="Object 64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7938236" y="6751617"/>
            <a:ext cx="869839" cy="306526"/>
          </a:xfrm>
          <a:prstGeom prst="rect">
            <a:avLst/>
          </a:prstGeom>
        </p:spPr>
      </p:pic>
      <p:pic>
        <p:nvPicPr>
          <p:cNvPr id="66" name="Object 65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8125147" y="6375659"/>
            <a:ext cx="435948" cy="349981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4457686" y="7596436"/>
            <a:ext cx="1215642" cy="385568"/>
            <a:chOff x="4457686" y="7596436"/>
            <a:chExt cx="1215642" cy="385568"/>
          </a:xfrm>
        </p:grpSpPr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4637346" y="7575485"/>
              <a:ext cx="752567" cy="306526"/>
            </a:xfrm>
            <a:prstGeom prst="rect">
              <a:avLst/>
            </a:prstGeom>
          </p:spPr>
        </p:pic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4436735" y="7742700"/>
              <a:ext cx="83807" cy="302161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4858997" y="7170449"/>
            <a:ext cx="940221" cy="398821"/>
            <a:chOff x="4858997" y="7170449"/>
            <a:chExt cx="940221" cy="398821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5177799" y="7343403"/>
              <a:ext cx="621419" cy="52913"/>
              <a:chOff x="5177799" y="7343403"/>
              <a:chExt cx="621419" cy="52913"/>
            </a:xfrm>
          </p:grpSpPr>
          <p:pic>
            <p:nvPicPr>
              <p:cNvPr id="73" name="Object 72"/>
              <p:cNvPicPr>
                <a:picLocks noChangeAspect="1"/>
              </p:cNvPicPr>
              <p:nvPr/>
            </p:nvPicPr>
            <p:blipFill>
              <a:blip r:embed="rId35" cstate="print"/>
              <a:stretch>
                <a:fillRect/>
              </a:stretch>
            </p:blipFill>
            <p:spPr>
              <a:xfrm>
                <a:off x="5177799" y="7343403"/>
                <a:ext cx="621419" cy="52913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4858997" y="7170449"/>
              <a:ext cx="398821" cy="398821"/>
              <a:chOff x="4858997" y="7170449"/>
              <a:chExt cx="398821" cy="398821"/>
            </a:xfrm>
          </p:grpSpPr>
          <p:pic>
            <p:nvPicPr>
              <p:cNvPr id="76" name="Object 75"/>
              <p:cNvPicPr>
                <a:picLocks noChangeAspect="1"/>
              </p:cNvPicPr>
              <p:nvPr/>
            </p:nvPicPr>
            <p:blipFill>
              <a:blip r:embed="rId36" cstate="print"/>
              <a:stretch>
                <a:fillRect/>
              </a:stretch>
            </p:blipFill>
            <p:spPr>
              <a:xfrm>
                <a:off x="4858997" y="7170449"/>
                <a:ext cx="398821" cy="398821"/>
              </a:xfrm>
              <a:prstGeom prst="rect">
                <a:avLst/>
              </a:prstGeom>
            </p:spPr>
          </p:pic>
        </p:grpSp>
      </p:grpSp>
      <p:pic>
        <p:nvPicPr>
          <p:cNvPr id="79" name="Object 78"/>
          <p:cNvPicPr>
            <a:picLocks noChangeAspect="1"/>
          </p:cNvPicPr>
          <p:nvPr/>
        </p:nvPicPr>
        <p:blipFill>
          <a:blip r:embed="rId37" cstate="print"/>
          <a:stretch>
            <a:fillRect/>
          </a:stretch>
        </p:blipFill>
        <p:spPr>
          <a:xfrm>
            <a:off x="4863230" y="7253319"/>
            <a:ext cx="397319" cy="295349"/>
          </a:xfrm>
          <a:prstGeom prst="rect">
            <a:avLst/>
          </a:prstGeom>
        </p:spPr>
      </p:pic>
      <p:pic>
        <p:nvPicPr>
          <p:cNvPr id="80" name="Object 79"/>
          <p:cNvPicPr>
            <a:picLocks noChangeAspect="1"/>
          </p:cNvPicPr>
          <p:nvPr/>
        </p:nvPicPr>
        <p:blipFill>
          <a:blip r:embed="rId38" cstate="print"/>
          <a:stretch>
            <a:fillRect/>
          </a:stretch>
        </p:blipFill>
        <p:spPr>
          <a:xfrm>
            <a:off x="355948" y="1393545"/>
            <a:ext cx="1615960" cy="938262"/>
          </a:xfrm>
          <a:prstGeom prst="rect">
            <a:avLst/>
          </a:prstGeom>
        </p:spPr>
      </p:pic>
      <p:pic>
        <p:nvPicPr>
          <p:cNvPr id="81" name="Object 80"/>
          <p:cNvPicPr>
            <a:picLocks noChangeAspect="1"/>
          </p:cNvPicPr>
          <p:nvPr/>
        </p:nvPicPr>
        <p:blipFill>
          <a:blip r:embed="rId39" cstate="print"/>
          <a:stretch>
            <a:fillRect/>
          </a:stretch>
        </p:blipFill>
        <p:spPr>
          <a:xfrm>
            <a:off x="4700212" y="2514716"/>
            <a:ext cx="4848671" cy="395307"/>
          </a:xfrm>
          <a:prstGeom prst="rect">
            <a:avLst/>
          </a:prstGeom>
        </p:spPr>
      </p:pic>
      <p:pic>
        <p:nvPicPr>
          <p:cNvPr id="82" name="Object 81"/>
          <p:cNvPicPr>
            <a:picLocks noChangeAspect="1"/>
          </p:cNvPicPr>
          <p:nvPr/>
        </p:nvPicPr>
        <p:blipFill>
          <a:blip r:embed="rId40" cstate="print"/>
          <a:stretch>
            <a:fillRect/>
          </a:stretch>
        </p:blipFill>
        <p:spPr>
          <a:xfrm>
            <a:off x="326603" y="265697"/>
            <a:ext cx="2651579" cy="1206569"/>
          </a:xfrm>
          <a:prstGeom prst="rect">
            <a:avLst/>
          </a:prstGeom>
        </p:spPr>
      </p:pic>
      <p:pic>
        <p:nvPicPr>
          <p:cNvPr id="83" name="Object 82"/>
          <p:cNvPicPr>
            <a:picLocks noChangeAspect="1"/>
          </p:cNvPicPr>
          <p:nvPr/>
        </p:nvPicPr>
        <p:blipFill>
          <a:blip r:embed="rId41" cstate="print"/>
          <a:stretch>
            <a:fillRect/>
          </a:stretch>
        </p:blipFill>
        <p:spPr>
          <a:xfrm>
            <a:off x="14368382" y="9536953"/>
            <a:ext cx="3526859" cy="42472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20121" y="7896902"/>
            <a:ext cx="16995903" cy="1093735"/>
            <a:chOff x="620121" y="7896902"/>
            <a:chExt cx="16995903" cy="109373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20121" y="7896902"/>
              <a:ext cx="16995903" cy="109373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03482" y="7924545"/>
            <a:ext cx="13832300" cy="112987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26603" y="1387700"/>
            <a:ext cx="2886785" cy="938262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03482" y="2264169"/>
            <a:ext cx="14693182" cy="64074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431267" y="9375202"/>
            <a:ext cx="19148248" cy="114889"/>
            <a:chOff x="-431267" y="9375202"/>
            <a:chExt cx="19148248" cy="11488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0800000">
              <a:off x="-431267" y="9375202"/>
              <a:ext cx="19148248" cy="11488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949195" y="2908079"/>
            <a:ext cx="4816803" cy="4821361"/>
            <a:chOff x="2949195" y="2908079"/>
            <a:chExt cx="4816803" cy="482136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949195" y="2908079"/>
              <a:ext cx="4816803" cy="482136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631578" y="2908079"/>
            <a:ext cx="4816803" cy="4821361"/>
            <a:chOff x="10631578" y="2908079"/>
            <a:chExt cx="4816803" cy="482136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631578" y="2908079"/>
              <a:ext cx="4816803" cy="4821361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048963" y="5846525"/>
            <a:ext cx="2096155" cy="94156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8920619" y="4819683"/>
            <a:ext cx="678372" cy="850090"/>
            <a:chOff x="8920619" y="4819683"/>
            <a:chExt cx="678372" cy="850090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5400000">
              <a:off x="8920619" y="4819683"/>
              <a:ext cx="678372" cy="850090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26603" y="265697"/>
            <a:ext cx="2651579" cy="1206569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4368382" y="9536953"/>
            <a:ext cx="3526859" cy="42472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62528" y="1558542"/>
            <a:ext cx="6010567" cy="686065"/>
            <a:chOff x="1762528" y="1558542"/>
            <a:chExt cx="6010567" cy="68606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62528" y="1558542"/>
              <a:ext cx="6010567" cy="68606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08652" y="2428506"/>
            <a:ext cx="3298790" cy="5010848"/>
            <a:chOff x="308652" y="2428506"/>
            <a:chExt cx="3298790" cy="50108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8652" y="2428506"/>
              <a:ext cx="3298790" cy="501084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03343" y="2511190"/>
            <a:ext cx="3119789" cy="4152304"/>
            <a:chOff x="403343" y="2511190"/>
            <a:chExt cx="3119789" cy="415230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03343" y="2511190"/>
              <a:ext cx="3119789" cy="415230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29669" y="6848016"/>
            <a:ext cx="1010500" cy="71566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-431267" y="9375202"/>
            <a:ext cx="19148248" cy="114889"/>
            <a:chOff x="-431267" y="9375202"/>
            <a:chExt cx="19148248" cy="11488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0800000">
              <a:off x="-431267" y="9375202"/>
              <a:ext cx="19148248" cy="11488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894780" y="2428506"/>
            <a:ext cx="3298790" cy="5010848"/>
            <a:chOff x="3894780" y="2428506"/>
            <a:chExt cx="3298790" cy="501084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94780" y="2428506"/>
              <a:ext cx="3298790" cy="501084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989471" y="2511190"/>
            <a:ext cx="3119789" cy="4152304"/>
            <a:chOff x="3989471" y="2511190"/>
            <a:chExt cx="3119789" cy="415230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989471" y="2511190"/>
              <a:ext cx="3119789" cy="4152304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139048" y="6823171"/>
            <a:ext cx="1156321" cy="715663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7480909" y="2428506"/>
            <a:ext cx="3298790" cy="5010848"/>
            <a:chOff x="7480909" y="2428506"/>
            <a:chExt cx="3298790" cy="5010848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480909" y="2428506"/>
              <a:ext cx="3298790" cy="501084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575600" y="2511190"/>
            <a:ext cx="3119789" cy="4152304"/>
            <a:chOff x="7575600" y="2511190"/>
            <a:chExt cx="3119789" cy="4152304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575600" y="2511190"/>
              <a:ext cx="3119789" cy="4152304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725171" y="6823171"/>
            <a:ext cx="1156320" cy="715663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1067037" y="2428506"/>
            <a:ext cx="3298790" cy="5010848"/>
            <a:chOff x="11067037" y="2428506"/>
            <a:chExt cx="3298790" cy="5010848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067037" y="2428506"/>
              <a:ext cx="3298790" cy="501084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1161728" y="2511190"/>
            <a:ext cx="3119789" cy="4136106"/>
            <a:chOff x="11161728" y="2511190"/>
            <a:chExt cx="3119789" cy="4136106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161728" y="2511190"/>
              <a:ext cx="3119789" cy="4136106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311314" y="6823171"/>
            <a:ext cx="893884" cy="715663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4678272" y="2428506"/>
            <a:ext cx="3298790" cy="5010848"/>
            <a:chOff x="14678272" y="2428506"/>
            <a:chExt cx="3298790" cy="5010848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678272" y="2428506"/>
              <a:ext cx="3298790" cy="5010848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4772963" y="2511190"/>
            <a:ext cx="3119789" cy="4152304"/>
            <a:chOff x="14772963" y="2511190"/>
            <a:chExt cx="3119789" cy="4152304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4772963" y="2511190"/>
              <a:ext cx="3119789" cy="4152304"/>
            </a:xfrm>
            <a:prstGeom prst="rect">
              <a:avLst/>
            </a:prstGeom>
          </p:spPr>
        </p:pic>
      </p:grpSp>
      <p:pic>
        <p:nvPicPr>
          <p:cNvPr id="42" name="Object 4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4922552" y="6823171"/>
            <a:ext cx="1156320" cy="715663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403343" y="1558542"/>
            <a:ext cx="1674921" cy="686065"/>
            <a:chOff x="403343" y="1558542"/>
            <a:chExt cx="1674921" cy="686065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03343" y="1558542"/>
              <a:ext cx="1674921" cy="686065"/>
            </a:xfrm>
            <a:prstGeom prst="rect">
              <a:avLst/>
            </a:prstGeom>
          </p:spPr>
        </p:pic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464722" y="1678884"/>
            <a:ext cx="1156150" cy="563456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-431267" y="9375202"/>
            <a:ext cx="19148248" cy="114889"/>
            <a:chOff x="-431267" y="9375202"/>
            <a:chExt cx="19148248" cy="114889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0800000">
              <a:off x="-431267" y="9375202"/>
              <a:ext cx="19148248" cy="114889"/>
            </a:xfrm>
            <a:prstGeom prst="rect">
              <a:avLst/>
            </a:prstGeom>
          </p:spPr>
        </p:pic>
      </p:grpSp>
      <p:pic>
        <p:nvPicPr>
          <p:cNvPr id="50" name="Object 49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278813" y="7672979"/>
            <a:ext cx="3086786" cy="1376107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2127465" y="1589300"/>
            <a:ext cx="5332556" cy="733562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3903036" y="7672979"/>
            <a:ext cx="2940241" cy="1376107"/>
          </a:xfrm>
          <a:prstGeom prst="rect">
            <a:avLst/>
          </a:prstGeom>
        </p:spPr>
      </p:pic>
      <p:pic>
        <p:nvPicPr>
          <p:cNvPr id="53" name="Object 52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7451065" y="7672979"/>
            <a:ext cx="3086786" cy="1376107"/>
          </a:xfrm>
          <a:prstGeom prst="rect">
            <a:avLst/>
          </a:prstGeom>
        </p:spPr>
      </p:pic>
      <p:pic>
        <p:nvPicPr>
          <p:cNvPr id="54" name="Object 53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1036732" y="7672979"/>
            <a:ext cx="2901836" cy="1376107"/>
          </a:xfrm>
          <a:prstGeom prst="rect">
            <a:avLst/>
          </a:prstGeom>
        </p:spPr>
      </p:pic>
      <p:pic>
        <p:nvPicPr>
          <p:cNvPr id="55" name="Object 54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4630400" y="7672979"/>
            <a:ext cx="3203284" cy="1376107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14704064" y="770540"/>
            <a:ext cx="3097841" cy="1437724"/>
            <a:chOff x="14704064" y="770540"/>
            <a:chExt cx="3097841" cy="1437724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4704064" y="770540"/>
              <a:ext cx="3097841" cy="1437724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5190968" y="1463304"/>
            <a:ext cx="752202" cy="542572"/>
            <a:chOff x="15190968" y="1463304"/>
            <a:chExt cx="752202" cy="542572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5190968" y="1463304"/>
              <a:ext cx="752202" cy="542572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5226649" y="852769"/>
            <a:ext cx="604649" cy="519998"/>
            <a:chOff x="15226649" y="852769"/>
            <a:chExt cx="604649" cy="519998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5226649" y="852769"/>
              <a:ext cx="604649" cy="519998"/>
            </a:xfrm>
            <a:prstGeom prst="rect">
              <a:avLst/>
            </a:prstGeom>
          </p:spPr>
        </p:pic>
      </p:grpSp>
      <p:pic>
        <p:nvPicPr>
          <p:cNvPr id="65" name="Object 64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5821505" y="851576"/>
            <a:ext cx="1042960" cy="588439"/>
          </a:xfrm>
          <a:prstGeom prst="rect">
            <a:avLst/>
          </a:prstGeom>
        </p:spPr>
      </p:pic>
      <p:pic>
        <p:nvPicPr>
          <p:cNvPr id="66" name="Object 65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5825945" y="1472611"/>
            <a:ext cx="1042960" cy="586790"/>
          </a:xfrm>
          <a:prstGeom prst="rect">
            <a:avLst/>
          </a:prstGeom>
        </p:spPr>
      </p:pic>
      <p:pic>
        <p:nvPicPr>
          <p:cNvPr id="67" name="Object 66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326603" y="265697"/>
            <a:ext cx="2651579" cy="1206569"/>
          </a:xfrm>
          <a:prstGeom prst="rect">
            <a:avLst/>
          </a:prstGeom>
        </p:spPr>
      </p:pic>
      <p:pic>
        <p:nvPicPr>
          <p:cNvPr id="68" name="Object 67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14368382" y="9536953"/>
            <a:ext cx="3526859" cy="42472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62528" y="1558542"/>
            <a:ext cx="6010567" cy="686065"/>
            <a:chOff x="1762528" y="1558542"/>
            <a:chExt cx="6010567" cy="68606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62528" y="1558542"/>
              <a:ext cx="6010567" cy="68606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08652" y="2428506"/>
            <a:ext cx="3298790" cy="5010848"/>
            <a:chOff x="308652" y="2428506"/>
            <a:chExt cx="3298790" cy="50108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8652" y="2428506"/>
              <a:ext cx="3298790" cy="501084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03343" y="2511190"/>
            <a:ext cx="3119789" cy="4152304"/>
            <a:chOff x="403343" y="2511190"/>
            <a:chExt cx="3119789" cy="415230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03343" y="2511190"/>
              <a:ext cx="3119789" cy="415230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29669" y="6848019"/>
            <a:ext cx="1010498" cy="71566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-431267" y="9375202"/>
            <a:ext cx="19148248" cy="114889"/>
            <a:chOff x="-431267" y="9375202"/>
            <a:chExt cx="19148248" cy="11488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0800000">
              <a:off x="-431267" y="9375202"/>
              <a:ext cx="19148248" cy="11488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894780" y="2428506"/>
            <a:ext cx="3298790" cy="5010848"/>
            <a:chOff x="3894780" y="2428506"/>
            <a:chExt cx="3298790" cy="501084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94780" y="2428506"/>
              <a:ext cx="3298790" cy="501084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989471" y="2511190"/>
            <a:ext cx="3119789" cy="4152304"/>
            <a:chOff x="3989471" y="2511190"/>
            <a:chExt cx="3119789" cy="415230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989471" y="2511190"/>
              <a:ext cx="3119789" cy="4152304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139048" y="6823171"/>
            <a:ext cx="1156319" cy="715662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7480909" y="2428506"/>
            <a:ext cx="3298790" cy="5010848"/>
            <a:chOff x="7480909" y="2428506"/>
            <a:chExt cx="3298790" cy="5010848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480909" y="2428506"/>
              <a:ext cx="3298790" cy="501084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575600" y="2511190"/>
            <a:ext cx="3119789" cy="4152304"/>
            <a:chOff x="7575600" y="2511190"/>
            <a:chExt cx="3119789" cy="4152304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575600" y="2511190"/>
              <a:ext cx="3119789" cy="4152304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725171" y="6823171"/>
            <a:ext cx="1010498" cy="715662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1067037" y="2428506"/>
            <a:ext cx="3298790" cy="5010848"/>
            <a:chOff x="11067037" y="2428506"/>
            <a:chExt cx="3298790" cy="5010848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067037" y="2428506"/>
              <a:ext cx="3298790" cy="501084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1161728" y="2511190"/>
            <a:ext cx="3119789" cy="4136106"/>
            <a:chOff x="11161728" y="2511190"/>
            <a:chExt cx="3119789" cy="4136106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161728" y="2511190"/>
              <a:ext cx="3119789" cy="4136106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311314" y="6823171"/>
            <a:ext cx="1010498" cy="715662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4678272" y="2428506"/>
            <a:ext cx="3298790" cy="5010848"/>
            <a:chOff x="14678272" y="2428506"/>
            <a:chExt cx="3298790" cy="5010848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678272" y="2428506"/>
              <a:ext cx="3298790" cy="5010848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4772963" y="2511190"/>
            <a:ext cx="3119789" cy="4152304"/>
            <a:chOff x="14772963" y="2511190"/>
            <a:chExt cx="3119789" cy="4152304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4772963" y="2511190"/>
              <a:ext cx="3119789" cy="4152304"/>
            </a:xfrm>
            <a:prstGeom prst="rect">
              <a:avLst/>
            </a:prstGeom>
          </p:spPr>
        </p:pic>
      </p:grpSp>
      <p:pic>
        <p:nvPicPr>
          <p:cNvPr id="42" name="Object 4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4922552" y="6823171"/>
            <a:ext cx="1156319" cy="715662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403343" y="1558542"/>
            <a:ext cx="1674921" cy="686065"/>
            <a:chOff x="403343" y="1558542"/>
            <a:chExt cx="1674921" cy="686065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03343" y="1558542"/>
              <a:ext cx="1674921" cy="686065"/>
            </a:xfrm>
            <a:prstGeom prst="rect">
              <a:avLst/>
            </a:prstGeom>
          </p:spPr>
        </p:pic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464723" y="1678881"/>
            <a:ext cx="1156149" cy="563455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-431267" y="9375202"/>
            <a:ext cx="19148248" cy="114889"/>
            <a:chOff x="-431267" y="9375202"/>
            <a:chExt cx="19148248" cy="114889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0800000">
              <a:off x="-431267" y="9375202"/>
              <a:ext cx="19148248" cy="114889"/>
            </a:xfrm>
            <a:prstGeom prst="rect">
              <a:avLst/>
            </a:prstGeom>
          </p:spPr>
        </p:pic>
      </p:grpSp>
      <p:pic>
        <p:nvPicPr>
          <p:cNvPr id="50" name="Object 49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278813" y="7672979"/>
            <a:ext cx="3155239" cy="1376107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2127465" y="1573922"/>
            <a:ext cx="4952365" cy="733561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3864941" y="7672979"/>
            <a:ext cx="3086786" cy="1376107"/>
          </a:xfrm>
          <a:prstGeom prst="rect">
            <a:avLst/>
          </a:prstGeom>
        </p:spPr>
      </p:pic>
      <p:pic>
        <p:nvPicPr>
          <p:cNvPr id="53" name="Object 52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7451065" y="7672979"/>
            <a:ext cx="2970288" cy="1376107"/>
          </a:xfrm>
          <a:prstGeom prst="rect">
            <a:avLst/>
          </a:prstGeom>
        </p:spPr>
      </p:pic>
      <p:pic>
        <p:nvPicPr>
          <p:cNvPr id="54" name="Object 53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1037208" y="7672979"/>
            <a:ext cx="2970288" cy="1376107"/>
          </a:xfrm>
          <a:prstGeom prst="rect">
            <a:avLst/>
          </a:prstGeom>
        </p:spPr>
      </p:pic>
      <p:pic>
        <p:nvPicPr>
          <p:cNvPr id="55" name="Object 54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4648446" y="7672979"/>
            <a:ext cx="3086786" cy="1376107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14704064" y="770540"/>
            <a:ext cx="3097841" cy="1437724"/>
            <a:chOff x="14704064" y="770540"/>
            <a:chExt cx="3097841" cy="1437724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4704064" y="770540"/>
              <a:ext cx="3097841" cy="1437724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5190968" y="1463304"/>
            <a:ext cx="752202" cy="542572"/>
            <a:chOff x="15190968" y="1463304"/>
            <a:chExt cx="752202" cy="542572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5190968" y="1463304"/>
              <a:ext cx="752202" cy="542572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5226649" y="852769"/>
            <a:ext cx="604649" cy="519998"/>
            <a:chOff x="15226649" y="852769"/>
            <a:chExt cx="604649" cy="519998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5226649" y="852769"/>
              <a:ext cx="604649" cy="519998"/>
            </a:xfrm>
            <a:prstGeom prst="rect">
              <a:avLst/>
            </a:prstGeom>
          </p:spPr>
        </p:pic>
      </p:grpSp>
      <p:pic>
        <p:nvPicPr>
          <p:cNvPr id="65" name="Object 64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5821505" y="851576"/>
            <a:ext cx="1042960" cy="588439"/>
          </a:xfrm>
          <a:prstGeom prst="rect">
            <a:avLst/>
          </a:prstGeom>
        </p:spPr>
      </p:pic>
      <p:pic>
        <p:nvPicPr>
          <p:cNvPr id="66" name="Object 65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5825945" y="1472611"/>
            <a:ext cx="1042960" cy="586790"/>
          </a:xfrm>
          <a:prstGeom prst="rect">
            <a:avLst/>
          </a:prstGeom>
        </p:spPr>
      </p:pic>
      <p:pic>
        <p:nvPicPr>
          <p:cNvPr id="67" name="Object 66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326603" y="265697"/>
            <a:ext cx="2651579" cy="1206569"/>
          </a:xfrm>
          <a:prstGeom prst="rect">
            <a:avLst/>
          </a:prstGeom>
        </p:spPr>
      </p:pic>
      <p:pic>
        <p:nvPicPr>
          <p:cNvPr id="68" name="Object 67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14368382" y="9536953"/>
            <a:ext cx="3526859" cy="42472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62528" y="1558542"/>
            <a:ext cx="3688394" cy="686065"/>
            <a:chOff x="1762528" y="1558542"/>
            <a:chExt cx="3688394" cy="68606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62528" y="1558542"/>
              <a:ext cx="3688394" cy="68606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08652" y="2428506"/>
            <a:ext cx="3298790" cy="5010848"/>
            <a:chOff x="308652" y="2428506"/>
            <a:chExt cx="3298790" cy="50108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8652" y="2428506"/>
              <a:ext cx="3298790" cy="501084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03343" y="2511190"/>
            <a:ext cx="3119789" cy="4152304"/>
            <a:chOff x="403343" y="2511190"/>
            <a:chExt cx="3119789" cy="415230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03343" y="2511190"/>
              <a:ext cx="3119789" cy="415230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29668" y="6848019"/>
            <a:ext cx="1010503" cy="71566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-431267" y="9375202"/>
            <a:ext cx="19148248" cy="114889"/>
            <a:chOff x="-431267" y="9375202"/>
            <a:chExt cx="19148248" cy="11488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0800000">
              <a:off x="-431267" y="9375202"/>
              <a:ext cx="19148248" cy="11488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894780" y="2428506"/>
            <a:ext cx="3298790" cy="5010848"/>
            <a:chOff x="3894780" y="2428506"/>
            <a:chExt cx="3298790" cy="501084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94780" y="2428506"/>
              <a:ext cx="3298790" cy="501084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989471" y="2511190"/>
            <a:ext cx="3119789" cy="4152304"/>
            <a:chOff x="3989471" y="2511190"/>
            <a:chExt cx="3119789" cy="415230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989471" y="2511190"/>
              <a:ext cx="3119789" cy="4152304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139047" y="6823171"/>
            <a:ext cx="1010503" cy="715665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7480909" y="2428506"/>
            <a:ext cx="3298790" cy="5010848"/>
            <a:chOff x="7480909" y="2428506"/>
            <a:chExt cx="3298790" cy="5010848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480909" y="2428506"/>
              <a:ext cx="3298790" cy="501084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575600" y="2511190"/>
            <a:ext cx="3119789" cy="4152304"/>
            <a:chOff x="7575600" y="2511190"/>
            <a:chExt cx="3119789" cy="4152304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575600" y="2511190"/>
              <a:ext cx="3119789" cy="4152304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725172" y="6823172"/>
            <a:ext cx="1010496" cy="715661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1067037" y="2428506"/>
            <a:ext cx="3298790" cy="5010848"/>
            <a:chOff x="11067037" y="2428506"/>
            <a:chExt cx="3298790" cy="5010848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067037" y="2428506"/>
              <a:ext cx="3298790" cy="501084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1161728" y="2511190"/>
            <a:ext cx="3119789" cy="4136106"/>
            <a:chOff x="11161728" y="2511190"/>
            <a:chExt cx="3119789" cy="4136106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161728" y="2511190"/>
              <a:ext cx="3119789" cy="4136106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311314" y="6823172"/>
            <a:ext cx="1010496" cy="715661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4678272" y="2428506"/>
            <a:ext cx="3298790" cy="5010848"/>
            <a:chOff x="14678272" y="2428506"/>
            <a:chExt cx="3298790" cy="5010848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678272" y="2428506"/>
              <a:ext cx="3298790" cy="5010848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4772963" y="2511190"/>
            <a:ext cx="3119789" cy="4152304"/>
            <a:chOff x="14772963" y="2511190"/>
            <a:chExt cx="3119789" cy="4152304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4772963" y="2511190"/>
              <a:ext cx="3119789" cy="4152304"/>
            </a:xfrm>
            <a:prstGeom prst="rect">
              <a:avLst/>
            </a:prstGeom>
          </p:spPr>
        </p:pic>
      </p:grpSp>
      <p:pic>
        <p:nvPicPr>
          <p:cNvPr id="42" name="Object 4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4922552" y="6823172"/>
            <a:ext cx="1156316" cy="715661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403343" y="1558542"/>
            <a:ext cx="1674921" cy="686065"/>
            <a:chOff x="403343" y="1558542"/>
            <a:chExt cx="1674921" cy="686065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03343" y="1558542"/>
              <a:ext cx="1674921" cy="686065"/>
            </a:xfrm>
            <a:prstGeom prst="rect">
              <a:avLst/>
            </a:prstGeom>
          </p:spPr>
        </p:pic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464723" y="1678881"/>
            <a:ext cx="1156149" cy="563455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-431267" y="9375202"/>
            <a:ext cx="19148248" cy="114889"/>
            <a:chOff x="-431267" y="9375202"/>
            <a:chExt cx="19148248" cy="114889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0800000">
              <a:off x="-431267" y="9375202"/>
              <a:ext cx="19148248" cy="114889"/>
            </a:xfrm>
            <a:prstGeom prst="rect">
              <a:avLst/>
            </a:prstGeom>
          </p:spPr>
        </p:pic>
      </p:grpSp>
      <p:pic>
        <p:nvPicPr>
          <p:cNvPr id="50" name="Object 49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269289" y="7672979"/>
            <a:ext cx="3086786" cy="1376107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2127465" y="1589303"/>
            <a:ext cx="2645341" cy="733562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3855417" y="7672979"/>
            <a:ext cx="3388234" cy="1376107"/>
          </a:xfrm>
          <a:prstGeom prst="rect">
            <a:avLst/>
          </a:prstGeom>
        </p:spPr>
      </p:pic>
      <p:pic>
        <p:nvPicPr>
          <p:cNvPr id="53" name="Object 52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7450522" y="7672979"/>
            <a:ext cx="3271737" cy="1376107"/>
          </a:xfrm>
          <a:prstGeom prst="rect">
            <a:avLst/>
          </a:prstGeom>
        </p:spPr>
      </p:pic>
      <p:pic>
        <p:nvPicPr>
          <p:cNvPr id="54" name="Object 53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1046160" y="7672979"/>
            <a:ext cx="3086786" cy="1376107"/>
          </a:xfrm>
          <a:prstGeom prst="rect">
            <a:avLst/>
          </a:prstGeom>
        </p:spPr>
      </p:pic>
      <p:pic>
        <p:nvPicPr>
          <p:cNvPr id="55" name="Object 54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4638922" y="7672979"/>
            <a:ext cx="3388234" cy="1376107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14704064" y="770540"/>
            <a:ext cx="3097841" cy="1437724"/>
            <a:chOff x="14704064" y="770540"/>
            <a:chExt cx="3097841" cy="1437724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4704064" y="770540"/>
              <a:ext cx="3097841" cy="1437724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5190968" y="1463304"/>
            <a:ext cx="752202" cy="542572"/>
            <a:chOff x="15190968" y="1463304"/>
            <a:chExt cx="752202" cy="542572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5190968" y="1463304"/>
              <a:ext cx="752202" cy="542572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5226649" y="852769"/>
            <a:ext cx="604649" cy="519998"/>
            <a:chOff x="15226649" y="852769"/>
            <a:chExt cx="604649" cy="519998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5226649" y="852769"/>
              <a:ext cx="604649" cy="519998"/>
            </a:xfrm>
            <a:prstGeom prst="rect">
              <a:avLst/>
            </a:prstGeom>
          </p:spPr>
        </p:pic>
      </p:grpSp>
      <p:pic>
        <p:nvPicPr>
          <p:cNvPr id="65" name="Object 64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5821505" y="851576"/>
            <a:ext cx="1042960" cy="588439"/>
          </a:xfrm>
          <a:prstGeom prst="rect">
            <a:avLst/>
          </a:prstGeom>
        </p:spPr>
      </p:pic>
      <p:pic>
        <p:nvPicPr>
          <p:cNvPr id="66" name="Object 65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5825945" y="1472611"/>
            <a:ext cx="1042960" cy="586790"/>
          </a:xfrm>
          <a:prstGeom prst="rect">
            <a:avLst/>
          </a:prstGeom>
        </p:spPr>
      </p:pic>
      <p:pic>
        <p:nvPicPr>
          <p:cNvPr id="67" name="Object 66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326603" y="265697"/>
            <a:ext cx="2651579" cy="1206569"/>
          </a:xfrm>
          <a:prstGeom prst="rect">
            <a:avLst/>
          </a:prstGeom>
        </p:spPr>
      </p:pic>
      <p:pic>
        <p:nvPicPr>
          <p:cNvPr id="68" name="Object 67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14368382" y="9536953"/>
            <a:ext cx="3526859" cy="42472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583903" y="6607369"/>
            <a:ext cx="8085757" cy="2311973"/>
            <a:chOff x="9583903" y="6607369"/>
            <a:chExt cx="8085757" cy="231197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583903" y="6607369"/>
              <a:ext cx="8085757" cy="231197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03361" y="6607369"/>
            <a:ext cx="8339496" cy="2311973"/>
            <a:chOff x="803361" y="6607369"/>
            <a:chExt cx="8339496" cy="231197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3361" y="6607369"/>
              <a:ext cx="8339496" cy="231197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841635" y="1366389"/>
            <a:ext cx="3177063" cy="482527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440441" y="1796175"/>
            <a:ext cx="4286925" cy="3668354"/>
            <a:chOff x="7440441" y="1796175"/>
            <a:chExt cx="4286925" cy="366835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440441" y="1796175"/>
              <a:ext cx="4286925" cy="3668354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949797" y="2136356"/>
            <a:ext cx="1928260" cy="654231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50044" y="1249838"/>
            <a:ext cx="3354837" cy="482527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548759" y="1807503"/>
            <a:ext cx="4286925" cy="3657026"/>
            <a:chOff x="1548759" y="1807503"/>
            <a:chExt cx="4286925" cy="365702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48759" y="1807503"/>
              <a:ext cx="4286925" cy="3657026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-68570" y="1198844"/>
            <a:ext cx="1681931" cy="868550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987420" y="3177360"/>
            <a:ext cx="3353058" cy="1416145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058109" y="2147688"/>
            <a:ext cx="2809750" cy="65423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036844" y="2756134"/>
            <a:ext cx="3099067" cy="10330"/>
            <a:chOff x="2036844" y="2756134"/>
            <a:chExt cx="3099067" cy="1033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036844" y="2756134"/>
              <a:ext cx="3099067" cy="10330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704791" y="3207321"/>
            <a:ext cx="3815268" cy="139679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7928526" y="2754330"/>
            <a:ext cx="3099067" cy="10330"/>
            <a:chOff x="7928526" y="2754330"/>
            <a:chExt cx="3099067" cy="10330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928526" y="2754330"/>
              <a:ext cx="3099067" cy="10330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1733286" y="1234855"/>
            <a:ext cx="3174524" cy="4825276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3332123" y="1807503"/>
            <a:ext cx="4286925" cy="3657026"/>
            <a:chOff x="13332123" y="1807503"/>
            <a:chExt cx="4286925" cy="3657026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3332123" y="1807503"/>
              <a:ext cx="4286925" cy="3657026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3841493" y="2174902"/>
            <a:ext cx="2809750" cy="654231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3645810" y="3205036"/>
            <a:ext cx="3891456" cy="1416145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3820207" y="2742231"/>
            <a:ext cx="3099067" cy="10330"/>
            <a:chOff x="13820207" y="2742231"/>
            <a:chExt cx="3099067" cy="10330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3820207" y="2742231"/>
              <a:ext cx="3099067" cy="1033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-431267" y="9375202"/>
            <a:ext cx="19148248" cy="114889"/>
            <a:chOff x="-431267" y="9375202"/>
            <a:chExt cx="19148248" cy="114889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10800000">
              <a:off x="-431267" y="9375202"/>
              <a:ext cx="19148248" cy="114889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326603" y="256173"/>
            <a:ext cx="1517903" cy="1206570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-101481" y="5590116"/>
            <a:ext cx="1681931" cy="868550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9868420" y="6255117"/>
            <a:ext cx="2846181" cy="781977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947317" y="6255117"/>
            <a:ext cx="2484990" cy="781977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009058" y="6932887"/>
            <a:ext cx="5246599" cy="549828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9895810" y="6848321"/>
            <a:ext cx="7155885" cy="989182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9895810" y="7726874"/>
            <a:ext cx="7484003" cy="989182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009058" y="7703177"/>
            <a:ext cx="7351181" cy="989182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4368382" y="9536953"/>
            <a:ext cx="3526859" cy="42472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215830" y="1310224"/>
            <a:ext cx="1772860" cy="690092"/>
            <a:chOff x="15215830" y="1310224"/>
            <a:chExt cx="1772860" cy="69009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215830" y="1310224"/>
              <a:ext cx="1772860" cy="69009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840458" y="4771975"/>
            <a:ext cx="7455886" cy="1203429"/>
            <a:chOff x="13840458" y="4771975"/>
            <a:chExt cx="7455886" cy="1203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13840458" y="4771975"/>
              <a:ext cx="7455886" cy="1203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895697" y="4760547"/>
            <a:ext cx="7455886" cy="1203429"/>
            <a:chOff x="10895697" y="4760547"/>
            <a:chExt cx="7455886" cy="120342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10895697" y="4760547"/>
              <a:ext cx="7455886" cy="1203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431267" y="9375202"/>
            <a:ext cx="19148248" cy="114889"/>
            <a:chOff x="-431267" y="9375202"/>
            <a:chExt cx="19148248" cy="11488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-431267" y="9375202"/>
              <a:ext cx="19148248" cy="114889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26603" y="265696"/>
            <a:ext cx="2812371" cy="1206571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35809" y="1361563"/>
            <a:ext cx="1487201" cy="659793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26429" y="3960363"/>
            <a:ext cx="3096300" cy="659792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5546643" y="1406338"/>
            <a:ext cx="1182445" cy="65979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354537" y="1598127"/>
            <a:ext cx="13474796" cy="2247865"/>
            <a:chOff x="354537" y="1598127"/>
            <a:chExt cx="13474796" cy="224786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54537" y="1598127"/>
              <a:ext cx="13474796" cy="224786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54537" y="4292165"/>
            <a:ext cx="13474796" cy="4972292"/>
            <a:chOff x="354537" y="4292165"/>
            <a:chExt cx="13474796" cy="4972292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54537" y="4292165"/>
              <a:ext cx="13474796" cy="4972292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75808" y="1863265"/>
            <a:ext cx="10591302" cy="427164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75808" y="2228725"/>
            <a:ext cx="10455342" cy="427164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75808" y="2594185"/>
            <a:ext cx="10632355" cy="427164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475808" y="2959645"/>
            <a:ext cx="10246625" cy="427164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5062307" y="3257976"/>
            <a:ext cx="2131805" cy="748100"/>
            <a:chOff x="15062307" y="3257976"/>
            <a:chExt cx="2131805" cy="748100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5062307" y="3257976"/>
              <a:ext cx="2131805" cy="74810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5679408" y="4244546"/>
            <a:ext cx="821981" cy="821981"/>
            <a:chOff x="15679408" y="4244546"/>
            <a:chExt cx="821981" cy="821981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5679408" y="4244546"/>
              <a:ext cx="821981" cy="82198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4819946" y="1938515"/>
            <a:ext cx="2748455" cy="1192878"/>
            <a:chOff x="14819946" y="1938515"/>
            <a:chExt cx="2748455" cy="1192878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819946" y="1938515"/>
              <a:ext cx="2748455" cy="119287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4651317" y="5395074"/>
            <a:ext cx="3085714" cy="475557"/>
            <a:chOff x="14651317" y="5395074"/>
            <a:chExt cx="3085714" cy="475557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4651317" y="5395074"/>
              <a:ext cx="3085714" cy="475557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5208169" y="6009547"/>
            <a:ext cx="1953622" cy="1255900"/>
            <a:chOff x="15208169" y="6009547"/>
            <a:chExt cx="1953622" cy="1255900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5208169" y="6009547"/>
              <a:ext cx="1953622" cy="125590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5075804" y="7303542"/>
            <a:ext cx="2148069" cy="1122539"/>
            <a:chOff x="15075804" y="7303542"/>
            <a:chExt cx="2148069" cy="1122539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5075804" y="7303542"/>
              <a:ext cx="2148069" cy="1122539"/>
            </a:xfrm>
            <a:prstGeom prst="rect">
              <a:avLst/>
            </a:prstGeom>
          </p:spPr>
        </p:pic>
      </p:grpSp>
      <p:pic>
        <p:nvPicPr>
          <p:cNvPr id="47" name="Object 46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475808" y="3325106"/>
            <a:ext cx="8676471" cy="427164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4368382" y="9536953"/>
            <a:ext cx="3526859" cy="424720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-5928591" y="2329570"/>
            <a:ext cx="26017025" cy="899473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353321" y="-25254"/>
            <a:ext cx="6796246" cy="9646551"/>
            <a:chOff x="11353321" y="-25254"/>
            <a:chExt cx="6796246" cy="964655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300000">
              <a:off x="11353321" y="-25254"/>
              <a:ext cx="6796246" cy="964655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399195" y="53498"/>
            <a:ext cx="6996644" cy="9489045"/>
            <a:chOff x="6399195" y="53498"/>
            <a:chExt cx="6996644" cy="948904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420000">
              <a:off x="6399195" y="53498"/>
              <a:ext cx="6996644" cy="948904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40710" y="569815"/>
            <a:ext cx="7397373" cy="9538462"/>
            <a:chOff x="340710" y="569815"/>
            <a:chExt cx="7397373" cy="953846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600000">
              <a:off x="340710" y="569815"/>
              <a:ext cx="7397373" cy="953846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431267" y="9375202"/>
            <a:ext cx="19148248" cy="114889"/>
            <a:chOff x="-431267" y="9375202"/>
            <a:chExt cx="19148248" cy="11488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-431267" y="9375202"/>
              <a:ext cx="19148248" cy="11488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0" y="3118644"/>
            <a:ext cx="7135916" cy="5516707"/>
            <a:chOff x="0" y="3118644"/>
            <a:chExt cx="7135916" cy="551670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3118644"/>
              <a:ext cx="7135916" cy="5516707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 rot="-60000">
            <a:off x="463778" y="1575281"/>
            <a:ext cx="6978873" cy="659793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077310" y="2371146"/>
            <a:ext cx="7713313" cy="2066878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926868" y="4526622"/>
            <a:ext cx="8668492" cy="615704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962096" y="6118963"/>
            <a:ext cx="6874647" cy="659793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730446" y="7160900"/>
            <a:ext cx="7336110" cy="1284802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54528" y="8856848"/>
            <a:ext cx="10247972" cy="502559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4368382" y="9536953"/>
            <a:ext cx="3526859" cy="424720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326603" y="265697"/>
            <a:ext cx="2812363" cy="120656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612703" y="-210890"/>
            <a:ext cx="6796246" cy="9646551"/>
            <a:chOff x="11612703" y="-210890"/>
            <a:chExt cx="6796246" cy="964655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300000">
              <a:off x="11612703" y="-210890"/>
              <a:ext cx="6796246" cy="964655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399195" y="53498"/>
            <a:ext cx="6996644" cy="9489045"/>
            <a:chOff x="6399195" y="53498"/>
            <a:chExt cx="6996644" cy="948904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420000">
              <a:off x="6399195" y="53498"/>
              <a:ext cx="6996644" cy="948904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40710" y="569815"/>
            <a:ext cx="7397373" cy="9538462"/>
            <a:chOff x="340710" y="569815"/>
            <a:chExt cx="7397373" cy="953846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600000">
              <a:off x="340710" y="569815"/>
              <a:ext cx="7397373" cy="953846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431267" y="9375202"/>
            <a:ext cx="19148248" cy="114889"/>
            <a:chOff x="-431267" y="9375202"/>
            <a:chExt cx="19148248" cy="11488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-431267" y="9375202"/>
              <a:ext cx="19148248" cy="11488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18169" y="2328299"/>
            <a:ext cx="6803832" cy="2627091"/>
            <a:chOff x="818169" y="2328299"/>
            <a:chExt cx="6803832" cy="262709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18169" y="2328299"/>
              <a:ext cx="6803832" cy="2627091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23142" y="2707392"/>
            <a:ext cx="5793887" cy="1868905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818169" y="5919320"/>
            <a:ext cx="6800485" cy="2033375"/>
            <a:chOff x="818169" y="5919320"/>
            <a:chExt cx="6800485" cy="203337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18169" y="5919320"/>
              <a:ext cx="6800485" cy="2033375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45528" y="6218533"/>
            <a:ext cx="5545766" cy="1434948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7829097" y="3229015"/>
            <a:ext cx="536266" cy="825660"/>
            <a:chOff x="7829097" y="3229015"/>
            <a:chExt cx="536266" cy="825660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6200000">
              <a:off x="7829097" y="3229015"/>
              <a:ext cx="536266" cy="825660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534210" y="3042165"/>
            <a:ext cx="3711907" cy="1384854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534210" y="6361483"/>
            <a:ext cx="3356361" cy="1384854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7829097" y="6523177"/>
            <a:ext cx="536266" cy="825660"/>
            <a:chOff x="7829097" y="6523177"/>
            <a:chExt cx="536266" cy="825660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6200000">
              <a:off x="7829097" y="6523177"/>
              <a:ext cx="536266" cy="82566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2851058" y="3312815"/>
            <a:ext cx="4008412" cy="3888085"/>
            <a:chOff x="12851058" y="3047922"/>
            <a:chExt cx="4008412" cy="3888085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851058" y="3047922"/>
              <a:ext cx="4008412" cy="3888085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061727" y="3855940"/>
            <a:ext cx="3870379" cy="2801835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4368382" y="9536953"/>
            <a:ext cx="3526859" cy="424720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326603" y="265697"/>
            <a:ext cx="2812363" cy="120656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513434" y="1493453"/>
            <a:ext cx="4988510" cy="5381372"/>
            <a:chOff x="12389380" y="1493453"/>
            <a:chExt cx="4988510" cy="538137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389380" y="1493453"/>
              <a:ext cx="4988510" cy="538137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675804" y="1493453"/>
            <a:ext cx="4988510" cy="5381372"/>
            <a:chOff x="6551750" y="1493453"/>
            <a:chExt cx="4988510" cy="538137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51750" y="1493453"/>
              <a:ext cx="4988510" cy="538137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62000" y="1493453"/>
            <a:ext cx="4988510" cy="5381372"/>
            <a:chOff x="637946" y="1493453"/>
            <a:chExt cx="4988510" cy="538137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37946" y="1493453"/>
              <a:ext cx="4988510" cy="5381372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08590" y="1638066"/>
            <a:ext cx="2095331" cy="65935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31747" y="2463361"/>
            <a:ext cx="4816057" cy="3962673"/>
            <a:chOff x="707693" y="2463361"/>
            <a:chExt cx="4816057" cy="396267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07693" y="2463361"/>
              <a:ext cx="4816057" cy="396267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745053" y="2463361"/>
            <a:ext cx="4797701" cy="3905446"/>
            <a:chOff x="6620999" y="2463361"/>
            <a:chExt cx="4797701" cy="390544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620999" y="2463361"/>
              <a:ext cx="4797701" cy="390544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-431267" y="9375202"/>
            <a:ext cx="19148248" cy="114889"/>
            <a:chOff x="-431267" y="9375202"/>
            <a:chExt cx="19148248" cy="11488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0800000">
              <a:off x="-431267" y="9375202"/>
              <a:ext cx="19148248" cy="114889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388155" y="1663535"/>
            <a:ext cx="3239069" cy="608302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2643866" y="2463361"/>
            <a:ext cx="4727645" cy="3905446"/>
            <a:chOff x="12519812" y="2463361"/>
            <a:chExt cx="4727645" cy="3905446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519812" y="2463361"/>
              <a:ext cx="4727645" cy="3905446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832240" y="3357200"/>
            <a:ext cx="1116799" cy="2434915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765130" y="3749951"/>
            <a:ext cx="908929" cy="1692618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774028" y="7134552"/>
            <a:ext cx="16739944" cy="1919579"/>
            <a:chOff x="637946" y="7134552"/>
            <a:chExt cx="16739944" cy="1919579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37946" y="7134552"/>
              <a:ext cx="16739944" cy="1919579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624954" y="7432145"/>
            <a:ext cx="15038092" cy="1430432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050504" y="1647661"/>
            <a:ext cx="2239110" cy="608304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4368382" y="9536953"/>
            <a:ext cx="3526859" cy="424720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326603" y="265697"/>
            <a:ext cx="2812363" cy="120656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63402" y="1484688"/>
            <a:ext cx="4705784" cy="7532389"/>
            <a:chOff x="963402" y="1484688"/>
            <a:chExt cx="4705784" cy="753238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63402" y="1484688"/>
              <a:ext cx="4705784" cy="753238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709560" y="1477200"/>
            <a:ext cx="4705784" cy="7532389"/>
            <a:chOff x="6709560" y="1477200"/>
            <a:chExt cx="4705784" cy="753238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09560" y="1477200"/>
              <a:ext cx="4705784" cy="753238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722080" y="4042640"/>
            <a:ext cx="2658328" cy="1456288"/>
            <a:chOff x="7722080" y="4042640"/>
            <a:chExt cx="2658328" cy="145628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22080" y="4042640"/>
              <a:ext cx="2658328" cy="145628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514256" y="1491223"/>
            <a:ext cx="4705784" cy="7532389"/>
            <a:chOff x="12514256" y="1491223"/>
            <a:chExt cx="4705784" cy="753238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514256" y="1491223"/>
              <a:ext cx="4705784" cy="753238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431267" y="9375202"/>
            <a:ext cx="19148248" cy="114889"/>
            <a:chOff x="-431267" y="9375202"/>
            <a:chExt cx="19148248" cy="11488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-431267" y="9375202"/>
              <a:ext cx="19148248" cy="114889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52194" y="1719369"/>
            <a:ext cx="3090211" cy="868550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836736" y="1719369"/>
            <a:ext cx="2523368" cy="868550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901243" y="1719369"/>
            <a:ext cx="3986189" cy="868550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450539" y="2613431"/>
            <a:ext cx="1445297" cy="549828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793396" y="3013851"/>
            <a:ext cx="2812120" cy="549828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183877" y="3433647"/>
            <a:ext cx="1932904" cy="549828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183873" y="3837347"/>
            <a:ext cx="1932904" cy="549828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145777" y="4190477"/>
            <a:ext cx="2006807" cy="549828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799496" y="3837347"/>
            <a:ext cx="2494414" cy="549828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832782" y="5641111"/>
            <a:ext cx="2376322" cy="549828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1836547" y="3165166"/>
            <a:ext cx="447989" cy="384879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7683986" y="6146118"/>
            <a:ext cx="2812120" cy="549828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4122763" y="6645877"/>
            <a:ext cx="1319840" cy="549828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4084668" y="7114925"/>
            <a:ext cx="1445297" cy="549828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4056096" y="7580706"/>
            <a:ext cx="1601738" cy="549828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3814953" y="8011296"/>
            <a:ext cx="2250609" cy="557581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4188114" y="3512636"/>
            <a:ext cx="309542" cy="1047298"/>
            <a:chOff x="4188114" y="3512636"/>
            <a:chExt cx="309542" cy="1047298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188114" y="3512636"/>
              <a:ext cx="309542" cy="1047298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1836547" y="3445076"/>
            <a:ext cx="447989" cy="384879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1836547" y="3753866"/>
            <a:ext cx="447989" cy="384879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7811435" y="6609020"/>
            <a:ext cx="2494414" cy="549828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7462338" y="1746440"/>
            <a:ext cx="3200228" cy="667298"/>
            <a:chOff x="7462338" y="1746440"/>
            <a:chExt cx="3200228" cy="667298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7462338" y="1746440"/>
              <a:ext cx="3200228" cy="66729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552934" y="1787939"/>
            <a:ext cx="3363474" cy="667298"/>
            <a:chOff x="1552934" y="1787939"/>
            <a:chExt cx="3363474" cy="667298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552934" y="1787939"/>
              <a:ext cx="3363474" cy="66729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2733360" y="1787939"/>
            <a:ext cx="4220287" cy="667298"/>
            <a:chOff x="12733360" y="1787939"/>
            <a:chExt cx="4220287" cy="667298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2733360" y="1787939"/>
              <a:ext cx="4220287" cy="66729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4916408" y="3955886"/>
            <a:ext cx="2216821" cy="242261"/>
            <a:chOff x="4916408" y="3955886"/>
            <a:chExt cx="2216821" cy="242261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4916408" y="3955886"/>
              <a:ext cx="2216821" cy="242261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0431549" y="6732995"/>
            <a:ext cx="3270515" cy="242261"/>
            <a:chOff x="10431549" y="6732995"/>
            <a:chExt cx="3270515" cy="242261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0431549" y="6732995"/>
              <a:ext cx="3270515" cy="242261"/>
            </a:xfrm>
            <a:prstGeom prst="rect">
              <a:avLst/>
            </a:prstGeom>
          </p:spPr>
        </p:pic>
      </p:grpSp>
      <p:pic>
        <p:nvPicPr>
          <p:cNvPr id="54" name="Object 53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4682569" y="6669785"/>
            <a:ext cx="1703957" cy="384879"/>
          </a:xfrm>
          <a:prstGeom prst="rect">
            <a:avLst/>
          </a:prstGeom>
        </p:spPr>
      </p:pic>
      <p:pic>
        <p:nvPicPr>
          <p:cNvPr id="55" name="Object 54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14744409" y="6049989"/>
            <a:ext cx="3098945" cy="384879"/>
          </a:xfrm>
          <a:prstGeom prst="rect">
            <a:avLst/>
          </a:prstGeom>
        </p:spPr>
      </p:pic>
      <p:pic>
        <p:nvPicPr>
          <p:cNvPr id="56" name="Object 55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11081620" y="5116191"/>
            <a:ext cx="3294318" cy="384879"/>
          </a:xfrm>
          <a:prstGeom prst="rect">
            <a:avLst/>
          </a:prstGeom>
        </p:spPr>
      </p:pic>
      <p:pic>
        <p:nvPicPr>
          <p:cNvPr id="57" name="Object 56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10790463" y="8355347"/>
            <a:ext cx="2702866" cy="389482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5428896" y="6849846"/>
            <a:ext cx="847694" cy="286400"/>
            <a:chOff x="15428896" y="6849846"/>
            <a:chExt cx="847694" cy="286400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 rot="-1860000">
              <a:off x="15428896" y="6849846"/>
              <a:ext cx="847694" cy="286400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0198576" y="5549090"/>
            <a:ext cx="770238" cy="260230"/>
            <a:chOff x="10198576" y="5549090"/>
            <a:chExt cx="770238" cy="260230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 rot="-1020000">
              <a:off x="10198576" y="5549090"/>
              <a:ext cx="770238" cy="260230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3008197" y="7922345"/>
            <a:ext cx="847694" cy="286400"/>
            <a:chOff x="13008197" y="7922345"/>
            <a:chExt cx="847694" cy="286400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36" cstate="print"/>
            <a:stretch>
              <a:fillRect/>
            </a:stretch>
          </p:blipFill>
          <p:spPr>
            <a:xfrm rot="-900000">
              <a:off x="13008197" y="7922345"/>
              <a:ext cx="847694" cy="286400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-273255" y="4812439"/>
            <a:ext cx="3608595" cy="459406"/>
            <a:chOff x="-273255" y="4812439"/>
            <a:chExt cx="3608595" cy="459406"/>
          </a:xfrm>
        </p:grpSpPr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37" cstate="print"/>
            <a:stretch>
              <a:fillRect/>
            </a:stretch>
          </p:blipFill>
          <p:spPr>
            <a:xfrm rot="-5400000">
              <a:off x="-273255" y="4812439"/>
              <a:ext cx="3608595" cy="459406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301445" y="6714996"/>
            <a:ext cx="3225977" cy="242261"/>
            <a:chOff x="1301445" y="6714996"/>
            <a:chExt cx="3225977" cy="242261"/>
          </a:xfrm>
        </p:grpSpPr>
        <p:pic>
          <p:nvPicPr>
            <p:cNvPr id="71" name="Object 70"/>
            <p:cNvPicPr>
              <a:picLocks noChangeAspect="1"/>
            </p:cNvPicPr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1301445" y="6714996"/>
              <a:ext cx="3225977" cy="242261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6486924" y="6725022"/>
            <a:ext cx="1154331" cy="242261"/>
            <a:chOff x="6486924" y="6725022"/>
            <a:chExt cx="1154331" cy="242261"/>
          </a:xfrm>
        </p:grpSpPr>
        <p:pic>
          <p:nvPicPr>
            <p:cNvPr id="74" name="Object 73"/>
            <p:cNvPicPr>
              <a:picLocks noChangeAspect="1"/>
            </p:cNvPicPr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6486924" y="6725022"/>
              <a:ext cx="1154331" cy="242261"/>
            </a:xfrm>
            <a:prstGeom prst="rect">
              <a:avLst/>
            </a:prstGeom>
          </p:spPr>
        </p:pic>
      </p:grpSp>
      <p:pic>
        <p:nvPicPr>
          <p:cNvPr id="76" name="Object 75"/>
          <p:cNvPicPr>
            <a:picLocks noChangeAspect="1"/>
          </p:cNvPicPr>
          <p:nvPr/>
        </p:nvPicPr>
        <p:blipFill>
          <a:blip r:embed="rId40" cstate="print"/>
          <a:stretch>
            <a:fillRect/>
          </a:stretch>
        </p:blipFill>
        <p:spPr>
          <a:xfrm>
            <a:off x="9294815" y="3536083"/>
            <a:ext cx="2066971" cy="384879"/>
          </a:xfrm>
          <a:prstGeom prst="rect">
            <a:avLst/>
          </a:prstGeom>
        </p:spPr>
      </p:pic>
      <p:pic>
        <p:nvPicPr>
          <p:cNvPr id="77" name="Object 76"/>
          <p:cNvPicPr>
            <a:picLocks noChangeAspect="1"/>
          </p:cNvPicPr>
          <p:nvPr/>
        </p:nvPicPr>
        <p:blipFill>
          <a:blip r:embed="rId41" cstate="print"/>
          <a:stretch>
            <a:fillRect/>
          </a:stretch>
        </p:blipFill>
        <p:spPr>
          <a:xfrm>
            <a:off x="4306695" y="2795013"/>
            <a:ext cx="1175437" cy="389482"/>
          </a:xfrm>
          <a:prstGeom prst="rect">
            <a:avLst/>
          </a:prstGeom>
        </p:spPr>
      </p:pic>
      <p:pic>
        <p:nvPicPr>
          <p:cNvPr id="78" name="Object 77"/>
          <p:cNvPicPr>
            <a:picLocks noChangeAspect="1"/>
          </p:cNvPicPr>
          <p:nvPr/>
        </p:nvPicPr>
        <p:blipFill>
          <a:blip r:embed="rId42" cstate="print"/>
          <a:stretch>
            <a:fillRect/>
          </a:stretch>
        </p:blipFill>
        <p:spPr>
          <a:xfrm>
            <a:off x="1898251" y="4744118"/>
            <a:ext cx="2791930" cy="698808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9142857" y="3544634"/>
            <a:ext cx="2353332" cy="279728"/>
            <a:chOff x="9142857" y="3544634"/>
            <a:chExt cx="2353332" cy="279728"/>
          </a:xfrm>
        </p:grpSpPr>
        <p:pic>
          <p:nvPicPr>
            <p:cNvPr id="80" name="Object 79"/>
            <p:cNvPicPr>
              <a:picLocks noChangeAspect="1"/>
            </p:cNvPicPr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9142857" y="3544634"/>
              <a:ext cx="2353332" cy="279728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0980821" y="5142857"/>
            <a:ext cx="3450930" cy="279728"/>
            <a:chOff x="10980821" y="5142857"/>
            <a:chExt cx="3450930" cy="279728"/>
          </a:xfrm>
        </p:grpSpPr>
        <p:pic>
          <p:nvPicPr>
            <p:cNvPr id="83" name="Object 82"/>
            <p:cNvPicPr>
              <a:picLocks noChangeAspect="1"/>
            </p:cNvPicPr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10980821" y="5142857"/>
              <a:ext cx="3450930" cy="279728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4647558" y="6076655"/>
            <a:ext cx="3252174" cy="279728"/>
            <a:chOff x="14647558" y="6076655"/>
            <a:chExt cx="3252174" cy="279728"/>
          </a:xfrm>
        </p:grpSpPr>
        <p:pic>
          <p:nvPicPr>
            <p:cNvPr id="86" name="Object 85"/>
            <p:cNvPicPr>
              <a:picLocks noChangeAspect="1"/>
            </p:cNvPicPr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14647558" y="6076655"/>
              <a:ext cx="3252174" cy="279728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10727318" y="8396189"/>
            <a:ext cx="2786700" cy="279728"/>
            <a:chOff x="10727318" y="8396189"/>
            <a:chExt cx="2786700" cy="279728"/>
          </a:xfrm>
        </p:grpSpPr>
        <p:pic>
          <p:nvPicPr>
            <p:cNvPr id="89" name="Object 88"/>
            <p:cNvPicPr>
              <a:picLocks noChangeAspect="1"/>
            </p:cNvPicPr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10727318" y="8396189"/>
              <a:ext cx="2786700" cy="279728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4617958" y="6683971"/>
            <a:ext cx="1821675" cy="279728"/>
            <a:chOff x="4617958" y="6683971"/>
            <a:chExt cx="1821675" cy="279728"/>
          </a:xfrm>
        </p:grpSpPr>
        <p:pic>
          <p:nvPicPr>
            <p:cNvPr id="92" name="Object 91"/>
            <p:cNvPicPr>
              <a:picLocks noChangeAspect="1"/>
            </p:cNvPicPr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4617958" y="6683971"/>
              <a:ext cx="1821675" cy="279728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4226107" y="2821679"/>
            <a:ext cx="1324918" cy="279728"/>
            <a:chOff x="4226107" y="2821679"/>
            <a:chExt cx="1324918" cy="279728"/>
          </a:xfrm>
        </p:grpSpPr>
        <p:pic>
          <p:nvPicPr>
            <p:cNvPr id="95" name="Object 94"/>
            <p:cNvPicPr>
              <a:picLocks noChangeAspect="1"/>
            </p:cNvPicPr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4226107" y="2821679"/>
              <a:ext cx="1324918" cy="279728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1820763" y="4786548"/>
            <a:ext cx="2888472" cy="535351"/>
            <a:chOff x="1820763" y="4786548"/>
            <a:chExt cx="2888472" cy="535351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1820763" y="4786548"/>
              <a:ext cx="2888472" cy="535351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11572390" y="3326861"/>
            <a:ext cx="189387" cy="640769"/>
            <a:chOff x="11572390" y="3326861"/>
            <a:chExt cx="189387" cy="640769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11572390" y="3326861"/>
              <a:ext cx="189387" cy="640769"/>
            </a:xfrm>
            <a:prstGeom prst="rect">
              <a:avLst/>
            </a:prstGeom>
          </p:spPr>
        </p:pic>
      </p:grpSp>
      <p:pic>
        <p:nvPicPr>
          <p:cNvPr id="103" name="Object 102"/>
          <p:cNvPicPr>
            <a:picLocks noChangeAspect="1"/>
          </p:cNvPicPr>
          <p:nvPr/>
        </p:nvPicPr>
        <p:blipFill>
          <a:blip r:embed="rId51" cstate="print"/>
          <a:stretch>
            <a:fillRect/>
          </a:stretch>
        </p:blipFill>
        <p:spPr>
          <a:xfrm>
            <a:off x="8008779" y="4457708"/>
            <a:ext cx="2009956" cy="386022"/>
          </a:xfrm>
          <a:prstGeom prst="rect">
            <a:avLst/>
          </a:prstGeom>
        </p:spPr>
      </p:pic>
      <p:pic>
        <p:nvPicPr>
          <p:cNvPr id="104" name="Object 103"/>
          <p:cNvPicPr>
            <a:picLocks noChangeAspect="1"/>
          </p:cNvPicPr>
          <p:nvPr/>
        </p:nvPicPr>
        <p:blipFill>
          <a:blip r:embed="rId52" cstate="print"/>
          <a:stretch>
            <a:fillRect/>
          </a:stretch>
        </p:blipFill>
        <p:spPr>
          <a:xfrm>
            <a:off x="8095902" y="4861706"/>
            <a:ext cx="1818977" cy="386022"/>
          </a:xfrm>
          <a:prstGeom prst="rect">
            <a:avLst/>
          </a:prstGeom>
        </p:spPr>
      </p:pic>
      <p:pic>
        <p:nvPicPr>
          <p:cNvPr id="105" name="Object 104"/>
          <p:cNvPicPr>
            <a:picLocks noChangeAspect="1"/>
          </p:cNvPicPr>
          <p:nvPr/>
        </p:nvPicPr>
        <p:blipFill>
          <a:blip r:embed="rId53" cstate="print"/>
          <a:stretch>
            <a:fillRect/>
          </a:stretch>
        </p:blipFill>
        <p:spPr>
          <a:xfrm>
            <a:off x="14368382" y="9536953"/>
            <a:ext cx="3526859" cy="424720"/>
          </a:xfrm>
          <a:prstGeom prst="rect">
            <a:avLst/>
          </a:prstGeom>
        </p:spPr>
      </p:pic>
      <p:pic>
        <p:nvPicPr>
          <p:cNvPr id="106" name="Object 105"/>
          <p:cNvPicPr>
            <a:picLocks noChangeAspect="1"/>
          </p:cNvPicPr>
          <p:nvPr/>
        </p:nvPicPr>
        <p:blipFill>
          <a:blip r:embed="rId54" cstate="print"/>
          <a:stretch>
            <a:fillRect/>
          </a:stretch>
        </p:blipFill>
        <p:spPr>
          <a:xfrm>
            <a:off x="326603" y="265697"/>
            <a:ext cx="3394882" cy="120656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Object 2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26603" y="265697"/>
            <a:ext cx="3379202" cy="1206568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980E7AAE-9372-49E7-8DCD-3A8A5396427A}"/>
              </a:ext>
            </a:extLst>
          </p:cNvPr>
          <p:cNvGrpSpPr/>
          <p:nvPr/>
        </p:nvGrpSpPr>
        <p:grpSpPr>
          <a:xfrm>
            <a:off x="1395115" y="6561093"/>
            <a:ext cx="6962494" cy="2463201"/>
            <a:chOff x="1147287" y="6561093"/>
            <a:chExt cx="6962494" cy="2463201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641556" y="6561093"/>
              <a:ext cx="5973957" cy="853783"/>
              <a:chOff x="1615150" y="6561093"/>
              <a:chExt cx="5973957" cy="853783"/>
            </a:xfrm>
          </p:grpSpPr>
          <p:pic>
            <p:nvPicPr>
              <p:cNvPr id="6" name="Object 5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615150" y="6561093"/>
                <a:ext cx="5973957" cy="853783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1147287" y="7673507"/>
              <a:ext cx="6962494" cy="1350787"/>
              <a:chOff x="1147287" y="7673507"/>
              <a:chExt cx="6962494" cy="1350787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147287" y="7673507"/>
                <a:ext cx="6962494" cy="1350787"/>
              </a:xfrm>
              <a:prstGeom prst="rect">
                <a:avLst/>
              </a:prstGeom>
            </p:spPr>
          </p:pic>
        </p:grpSp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381327" y="7839696"/>
              <a:ext cx="2494414" cy="549828"/>
            </a:xfrm>
            <a:prstGeom prst="rect">
              <a:avLst/>
            </a:prstGeom>
          </p:spPr>
        </p:pic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662082" y="8334615"/>
              <a:ext cx="1932904" cy="549828"/>
            </a:xfrm>
            <a:prstGeom prst="rect">
              <a:avLst/>
            </a:prstGeom>
          </p:spPr>
        </p:pic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893378" y="6671621"/>
              <a:ext cx="3470313" cy="742267"/>
            </a:xfrm>
            <a:prstGeom prst="rect">
              <a:avLst/>
            </a:prstGeom>
          </p:spPr>
        </p:pic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90AEF975-6A9D-477E-A13E-AE3387DF7F46}"/>
              </a:ext>
            </a:extLst>
          </p:cNvPr>
          <p:cNvGrpSpPr/>
          <p:nvPr/>
        </p:nvGrpSpPr>
        <p:grpSpPr>
          <a:xfrm>
            <a:off x="9752724" y="6561093"/>
            <a:ext cx="7140162" cy="2463201"/>
            <a:chOff x="9462425" y="6561093"/>
            <a:chExt cx="7140162" cy="2463201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9462425" y="7594142"/>
              <a:ext cx="7140162" cy="1430152"/>
              <a:chOff x="9462425" y="7594142"/>
              <a:chExt cx="7140162" cy="1430152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9462425" y="7594142"/>
                <a:ext cx="7140162" cy="1430152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0045528" y="6561093"/>
              <a:ext cx="5973957" cy="853783"/>
              <a:chOff x="10044979" y="6561093"/>
              <a:chExt cx="5973957" cy="853783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0044979" y="6561093"/>
                <a:ext cx="5973957" cy="853783"/>
              </a:xfrm>
              <a:prstGeom prst="rect">
                <a:avLst/>
              </a:prstGeom>
            </p:spPr>
          </p:pic>
        </p:grpSp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736184" y="7835820"/>
              <a:ext cx="4592645" cy="557581"/>
            </a:xfrm>
            <a:prstGeom prst="rect">
              <a:avLst/>
            </a:prstGeom>
          </p:spPr>
        </p:pic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663398" y="8334615"/>
              <a:ext cx="2738217" cy="549828"/>
            </a:xfrm>
            <a:prstGeom prst="rect">
              <a:avLst/>
            </a:prstGeom>
          </p:spPr>
        </p:pic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340802" y="6668278"/>
              <a:ext cx="5383408" cy="742267"/>
            </a:xfrm>
            <a:prstGeom prst="rect">
              <a:avLst/>
            </a:prstGeom>
          </p:spPr>
        </p:pic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4FBF54E3-AD34-4972-91E9-53D926024E50}"/>
              </a:ext>
            </a:extLst>
          </p:cNvPr>
          <p:cNvGrpSpPr/>
          <p:nvPr/>
        </p:nvGrpSpPr>
        <p:grpSpPr>
          <a:xfrm>
            <a:off x="9752724" y="1912590"/>
            <a:ext cx="7140162" cy="4205861"/>
            <a:chOff x="9462425" y="1913150"/>
            <a:chExt cx="7140162" cy="4205861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9462425" y="3274645"/>
              <a:ext cx="7140162" cy="2844366"/>
              <a:chOff x="9462425" y="3274645"/>
              <a:chExt cx="7140162" cy="2844366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9462425" y="3274645"/>
                <a:ext cx="7140162" cy="2844366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0047712" y="1913150"/>
              <a:ext cx="5973957" cy="853783"/>
              <a:chOff x="10047712" y="1913150"/>
              <a:chExt cx="5973957" cy="853783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0047712" y="1913150"/>
                <a:ext cx="5973957" cy="853783"/>
              </a:xfrm>
              <a:prstGeom prst="rect">
                <a:avLst/>
              </a:prstGeom>
            </p:spPr>
          </p:pic>
        </p:grpSp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776347" y="2019776"/>
              <a:ext cx="4516687" cy="742267"/>
            </a:xfrm>
            <a:prstGeom prst="rect">
              <a:avLst/>
            </a:prstGeom>
          </p:spPr>
        </p:pic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235903" y="5510443"/>
              <a:ext cx="5597574" cy="549828"/>
            </a:xfrm>
            <a:prstGeom prst="rect">
              <a:avLst/>
            </a:prstGeom>
          </p:spPr>
        </p:pic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235903" y="3940739"/>
              <a:ext cx="5597574" cy="549828"/>
            </a:xfrm>
            <a:prstGeom prst="rect">
              <a:avLst/>
            </a:prstGeom>
          </p:spPr>
        </p:pic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114001" y="3417504"/>
              <a:ext cx="5841378" cy="549828"/>
            </a:xfrm>
            <a:prstGeom prst="rect">
              <a:avLst/>
            </a:prstGeom>
          </p:spPr>
        </p:pic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0235903" y="4463974"/>
              <a:ext cx="5597574" cy="549828"/>
            </a:xfrm>
            <a:prstGeom prst="rect">
              <a:avLst/>
            </a:prstGeom>
          </p:spPr>
        </p:pic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0235903" y="4987209"/>
              <a:ext cx="5597574" cy="549828"/>
            </a:xfrm>
            <a:prstGeom prst="rect">
              <a:avLst/>
            </a:prstGeom>
          </p:spPr>
        </p:pic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06A82711-2558-4C81-9A34-3C485BB0AC54}"/>
              </a:ext>
            </a:extLst>
          </p:cNvPr>
          <p:cNvGrpSpPr/>
          <p:nvPr/>
        </p:nvGrpSpPr>
        <p:grpSpPr>
          <a:xfrm>
            <a:off x="1395115" y="1912590"/>
            <a:ext cx="6962494" cy="3635947"/>
            <a:chOff x="1147287" y="1912590"/>
            <a:chExt cx="6962494" cy="3635947"/>
          </a:xfrm>
        </p:grpSpPr>
        <p:grpSp>
          <p:nvGrpSpPr>
            <p:cNvPr id="1001" name="그룹 1001"/>
            <p:cNvGrpSpPr/>
            <p:nvPr/>
          </p:nvGrpSpPr>
          <p:grpSpPr>
            <a:xfrm>
              <a:off x="1641556" y="1912590"/>
              <a:ext cx="5973957" cy="853783"/>
              <a:chOff x="1615150" y="1912590"/>
              <a:chExt cx="5973957" cy="853783"/>
            </a:xfrm>
          </p:grpSpPr>
          <p:pic>
            <p:nvPicPr>
              <p:cNvPr id="3" name="Object 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615150" y="1912590"/>
                <a:ext cx="5973957" cy="853783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147287" y="3274645"/>
              <a:ext cx="6962494" cy="2273892"/>
              <a:chOff x="1147287" y="3274645"/>
              <a:chExt cx="6962494" cy="2273892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147287" y="3274645"/>
                <a:ext cx="6962494" cy="2273892"/>
              </a:xfrm>
              <a:prstGeom prst="rect">
                <a:avLst/>
              </a:prstGeom>
            </p:spPr>
          </p:pic>
        </p:grpSp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697916" y="3506376"/>
              <a:ext cx="3861237" cy="549828"/>
            </a:xfrm>
            <a:prstGeom prst="rect">
              <a:avLst/>
            </a:prstGeom>
          </p:spPr>
        </p:pic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978671" y="3994602"/>
              <a:ext cx="3299727" cy="549828"/>
            </a:xfrm>
            <a:prstGeom prst="rect">
              <a:avLst/>
            </a:prstGeom>
          </p:spPr>
        </p:pic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3272911" y="2016144"/>
              <a:ext cx="2711247" cy="742267"/>
            </a:xfrm>
            <a:prstGeom prst="rect">
              <a:avLst/>
            </a:prstGeom>
          </p:spPr>
        </p:pic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2930672" y="4482828"/>
              <a:ext cx="3395725" cy="549828"/>
            </a:xfrm>
            <a:prstGeom prst="rect">
              <a:avLst/>
            </a:prstGeom>
          </p:spPr>
        </p:pic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964982" y="4971055"/>
              <a:ext cx="5327105" cy="54982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-431267" y="9375202"/>
            <a:ext cx="19148248" cy="114889"/>
            <a:chOff x="-431267" y="9375202"/>
            <a:chExt cx="19148248" cy="114889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 rot="10800000">
              <a:off x="-431267" y="9375202"/>
              <a:ext cx="19148248" cy="114889"/>
            </a:xfrm>
            <a:prstGeom prst="rect">
              <a:avLst/>
            </a:prstGeom>
          </p:spPr>
        </p:pic>
      </p:grpSp>
      <p:pic>
        <p:nvPicPr>
          <p:cNvPr id="47" name="Object 46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4368382" y="9536953"/>
            <a:ext cx="3526859" cy="42472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18030" y="7951575"/>
            <a:ext cx="6290897" cy="1269573"/>
            <a:chOff x="418030" y="7928486"/>
            <a:chExt cx="6290897" cy="126957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8030" y="7928486"/>
              <a:ext cx="6290897" cy="126957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51872" y="3557009"/>
            <a:ext cx="6357055" cy="2900493"/>
            <a:chOff x="351872" y="3557009"/>
            <a:chExt cx="6357055" cy="290049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1872" y="3557009"/>
              <a:ext cx="6357055" cy="290049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431267" y="9375202"/>
            <a:ext cx="19148248" cy="114889"/>
            <a:chOff x="-431267" y="9375202"/>
            <a:chExt cx="19148248" cy="11488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-431267" y="9375202"/>
              <a:ext cx="19148248" cy="11488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26603" y="265696"/>
            <a:ext cx="3946049" cy="1206570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49460" y="1532375"/>
            <a:ext cx="6463844" cy="882920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31612" y="5876689"/>
            <a:ext cx="5597574" cy="549828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711065" y="3713964"/>
            <a:ext cx="2196567" cy="67553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258842" y="2787159"/>
            <a:ext cx="541382" cy="541382"/>
            <a:chOff x="4258842" y="2787159"/>
            <a:chExt cx="541382" cy="541382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258842" y="2787159"/>
              <a:ext cx="541382" cy="541382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31612" y="4270311"/>
            <a:ext cx="5597574" cy="549828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09710" y="3734852"/>
            <a:ext cx="5841378" cy="549828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31612" y="4805770"/>
            <a:ext cx="5597574" cy="549828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31612" y="5341229"/>
            <a:ext cx="5597574" cy="54982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465320" y="2708341"/>
            <a:ext cx="3628483" cy="659724"/>
            <a:chOff x="465320" y="2708341"/>
            <a:chExt cx="3628483" cy="659724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65320" y="2708341"/>
              <a:ext cx="3628483" cy="65972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823226" y="2714412"/>
            <a:ext cx="947373" cy="686876"/>
            <a:chOff x="6823226" y="2714412"/>
            <a:chExt cx="947373" cy="686876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-4620000">
              <a:off x="6823226" y="2714412"/>
              <a:ext cx="947373" cy="68687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840088" y="3878195"/>
            <a:ext cx="672339" cy="273159"/>
            <a:chOff x="12840088" y="3878195"/>
            <a:chExt cx="672339" cy="273159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-16200000">
              <a:off x="12840088" y="3878195"/>
              <a:ext cx="672339" cy="27315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5954590" y="3660557"/>
            <a:ext cx="675688" cy="675688"/>
            <a:chOff x="15954590" y="3660557"/>
            <a:chExt cx="675688" cy="675688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5954590" y="3660557"/>
              <a:ext cx="675688" cy="675688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0185597" y="3713964"/>
            <a:ext cx="2504472" cy="675539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0197733" y="7923608"/>
            <a:ext cx="5308314" cy="675539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0217029" y="8492374"/>
            <a:ext cx="7174223" cy="675539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9297209" y="8096809"/>
            <a:ext cx="672339" cy="273159"/>
            <a:chOff x="9297209" y="8096809"/>
            <a:chExt cx="672339" cy="273159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297209" y="8096809"/>
              <a:ext cx="672339" cy="27315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9300493" y="8655995"/>
            <a:ext cx="672339" cy="273159"/>
            <a:chOff x="9300493" y="8655995"/>
            <a:chExt cx="672339" cy="273159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300493" y="8655995"/>
              <a:ext cx="672339" cy="273159"/>
            </a:xfrm>
            <a:prstGeom prst="rect">
              <a:avLst/>
            </a:prstGeom>
          </p:spPr>
        </p:pic>
      </p:grpSp>
      <p:pic>
        <p:nvPicPr>
          <p:cNvPr id="43" name="Object 42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0012463" y="6920889"/>
            <a:ext cx="732629" cy="1158066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0731998" y="7124058"/>
            <a:ext cx="5431333" cy="675539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418030" y="6930099"/>
            <a:ext cx="3091180" cy="874578"/>
            <a:chOff x="418030" y="6930099"/>
            <a:chExt cx="3091180" cy="874578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418030" y="6930099"/>
              <a:ext cx="3091180" cy="874578"/>
            </a:xfrm>
            <a:prstGeom prst="rect">
              <a:avLst/>
            </a:prstGeom>
          </p:spPr>
        </p:pic>
      </p:grpSp>
      <p:pic>
        <p:nvPicPr>
          <p:cNvPr id="48" name="Object 47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823942" y="8588810"/>
            <a:ext cx="4200022" cy="549828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839705" y="8034084"/>
            <a:ext cx="2767931" cy="549828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6823226" y="7385613"/>
            <a:ext cx="947373" cy="686876"/>
            <a:chOff x="6823226" y="7385613"/>
            <a:chExt cx="947373" cy="686876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 rot="-10980000">
              <a:off x="6823226" y="7385613"/>
              <a:ext cx="947373" cy="686876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3695364" y="7012315"/>
            <a:ext cx="563478" cy="649752"/>
            <a:chOff x="3695364" y="7012315"/>
            <a:chExt cx="563478" cy="649752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3695364" y="7012315"/>
              <a:ext cx="563478" cy="649752"/>
            </a:xfrm>
            <a:prstGeom prst="rect">
              <a:avLst/>
            </a:prstGeom>
          </p:spPr>
        </p:pic>
      </p:grpSp>
      <p:pic>
        <p:nvPicPr>
          <p:cNvPr id="56" name="Object 55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2702682" y="-62326"/>
            <a:ext cx="20604875" cy="4486347"/>
          </a:xfrm>
          <a:prstGeom prst="rect">
            <a:avLst/>
          </a:prstGeom>
        </p:spPr>
      </p:pic>
      <p:pic>
        <p:nvPicPr>
          <p:cNvPr id="57" name="Object 56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2233828" y="3515530"/>
            <a:ext cx="21225622" cy="4486347"/>
          </a:xfrm>
          <a:prstGeom prst="rect">
            <a:avLst/>
          </a:prstGeom>
        </p:spPr>
      </p:pic>
      <p:pic>
        <p:nvPicPr>
          <p:cNvPr id="58" name="Object 57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14368382" y="9536953"/>
            <a:ext cx="3526859" cy="42472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Object 3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81000" y="7501065"/>
            <a:ext cx="7338801" cy="164991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19498" y="5633662"/>
            <a:ext cx="7338801" cy="1359606"/>
            <a:chOff x="188071" y="5633662"/>
            <a:chExt cx="7338801" cy="135960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8071" y="5633662"/>
              <a:ext cx="7338801" cy="135960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19498" y="2750766"/>
            <a:ext cx="7338801" cy="2533628"/>
            <a:chOff x="188071" y="2750766"/>
            <a:chExt cx="7338801" cy="253362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8071" y="2750766"/>
              <a:ext cx="7338801" cy="253362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431267" y="9375202"/>
            <a:ext cx="19148248" cy="114889"/>
            <a:chOff x="-431267" y="9375202"/>
            <a:chExt cx="19148248" cy="11488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-431267" y="9375202"/>
              <a:ext cx="19148248" cy="11488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26603" y="265696"/>
            <a:ext cx="3946049" cy="1206570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49460" y="1532370"/>
            <a:ext cx="4223894" cy="868550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95278" y="2413956"/>
            <a:ext cx="3545804" cy="781977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886200" y="2528519"/>
            <a:ext cx="3935138" cy="557581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11362" y="3279360"/>
            <a:ext cx="5894453" cy="1867889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11362" y="6062550"/>
            <a:ext cx="5305772" cy="989182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04886" y="5345161"/>
            <a:ext cx="1367854" cy="685189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002189" y="8411106"/>
            <a:ext cx="7520276" cy="86855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731495" y="8671759"/>
            <a:ext cx="1106468" cy="273159"/>
            <a:chOff x="8731495" y="8671759"/>
            <a:chExt cx="1106468" cy="27315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731495" y="8671759"/>
              <a:ext cx="1106468" cy="27315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731495" y="5442687"/>
            <a:ext cx="7300000" cy="731877"/>
            <a:chOff x="8731495" y="5442687"/>
            <a:chExt cx="7300000" cy="731877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731495" y="5442687"/>
              <a:ext cx="7300000" cy="73187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699968" y="6176277"/>
            <a:ext cx="3085714" cy="1014709"/>
            <a:chOff x="8699968" y="6176277"/>
            <a:chExt cx="3085714" cy="1014709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699968" y="6176277"/>
              <a:ext cx="3085714" cy="1014709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1581429" y="7156701"/>
            <a:ext cx="6196645" cy="502559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563507" y="7135592"/>
            <a:ext cx="3641961" cy="685189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548180" y="7753565"/>
            <a:ext cx="7071820" cy="1428535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8151991" y="1486767"/>
            <a:ext cx="9325571" cy="3546198"/>
            <a:chOff x="8151991" y="1486767"/>
            <a:chExt cx="9325571" cy="3546198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151991" y="1486767"/>
              <a:ext cx="9325571" cy="3546198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4368382" y="9536953"/>
            <a:ext cx="3526859" cy="42472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</TotalTime>
  <Words>0</Words>
  <Application>Microsoft Office PowerPoint</Application>
  <PresentationFormat>사용자 지정</PresentationFormat>
  <Paragraphs>0</Paragraphs>
  <Slides>26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29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최성수</cp:lastModifiedBy>
  <cp:revision>6</cp:revision>
  <dcterms:created xsi:type="dcterms:W3CDTF">2021-10-18T22:45:39Z</dcterms:created>
  <dcterms:modified xsi:type="dcterms:W3CDTF">2021-10-18T14:50:08Z</dcterms:modified>
</cp:coreProperties>
</file>